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4" r:id="rId8"/>
    <p:sldId id="265" r:id="rId9"/>
    <p:sldId id="261" r:id="rId10"/>
    <p:sldId id="262" r:id="rId11"/>
    <p:sldId id="274" r:id="rId12"/>
    <p:sldId id="275" r:id="rId13"/>
    <p:sldId id="266" r:id="rId14"/>
    <p:sldId id="267" r:id="rId15"/>
    <p:sldId id="269" r:id="rId16"/>
    <p:sldId id="270" r:id="rId17"/>
    <p:sldId id="271" r:id="rId18"/>
    <p:sldId id="272" r:id="rId19"/>
    <p:sldId id="268" r:id="rId20"/>
    <p:sldId id="273"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12" r:id="rId41"/>
    <p:sldId id="295" r:id="rId42"/>
    <p:sldId id="296" r:id="rId43"/>
    <p:sldId id="297"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9" r:id="rId91"/>
    <p:sldId id="347" r:id="rId92"/>
    <p:sldId id="348"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91" r:id="rId132"/>
    <p:sldId id="394" r:id="rId133"/>
    <p:sldId id="388" r:id="rId134"/>
    <p:sldId id="389" r:id="rId135"/>
    <p:sldId id="395" r:id="rId136"/>
    <p:sldId id="390" r:id="rId137"/>
    <p:sldId id="396" r:id="rId138"/>
    <p:sldId id="397" r:id="rId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5F25B30-199D-4AB1-BCE4-91E57630BF2F}">
          <p14:sldIdLst>
            <p14:sldId id="256"/>
            <p14:sldId id="257"/>
            <p14:sldId id="258"/>
            <p14:sldId id="259"/>
            <p14:sldId id="260"/>
            <p14:sldId id="263"/>
            <p14:sldId id="264"/>
            <p14:sldId id="265"/>
            <p14:sldId id="261"/>
            <p14:sldId id="262"/>
            <p14:sldId id="274"/>
            <p14:sldId id="275"/>
            <p14:sldId id="266"/>
            <p14:sldId id="267"/>
            <p14:sldId id="269"/>
            <p14:sldId id="270"/>
            <p14:sldId id="271"/>
            <p14:sldId id="272"/>
            <p14:sldId id="268"/>
            <p14:sldId id="273"/>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312"/>
            <p14:sldId id="295"/>
            <p14:sldId id="296"/>
            <p14:sldId id="297"/>
            <p14:sldId id="300"/>
            <p14:sldId id="301"/>
            <p14:sldId id="302"/>
            <p14:sldId id="303"/>
            <p14:sldId id="304"/>
            <p14:sldId id="305"/>
            <p14:sldId id="306"/>
            <p14:sldId id="307"/>
            <p14:sldId id="308"/>
            <p14:sldId id="309"/>
            <p14:sldId id="310"/>
            <p14:sldId id="311"/>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9"/>
            <p14:sldId id="347"/>
            <p14:sldId id="348"/>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91"/>
            <p14:sldId id="394"/>
            <p14:sldId id="388"/>
            <p14:sldId id="389"/>
            <p14:sldId id="395"/>
            <p14:sldId id="390"/>
            <p14:sldId id="396"/>
            <p14:sldId id="3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67D90-894A-46F2-AD88-4BA75C623345}" v="3072" dt="2020-01-21T04:52:10.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97" d="100"/>
          <a:sy n="97" d="100"/>
        </p:scale>
        <p:origin x="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 思杰" userId="3a2a000faa17da91" providerId="LiveId" clId="{30467D90-894A-46F2-AD88-4BA75C623345}"/>
    <pc:docChg chg="undo custSel addSld delSld modSld sldOrd modSection">
      <pc:chgData name="李 思杰" userId="3a2a000faa17da91" providerId="LiveId" clId="{30467D90-894A-46F2-AD88-4BA75C623345}" dt="2020-02-12T01:28:51.288" v="27532"/>
      <pc:docMkLst>
        <pc:docMk/>
      </pc:docMkLst>
      <pc:sldChg chg="modSp">
        <pc:chgData name="李 思杰" userId="3a2a000faa17da91" providerId="LiveId" clId="{30467D90-894A-46F2-AD88-4BA75C623345}" dt="2020-01-22T03:48:33.525" v="17955" actId="20577"/>
        <pc:sldMkLst>
          <pc:docMk/>
          <pc:sldMk cId="12203347" sldId="257"/>
        </pc:sldMkLst>
        <pc:spChg chg="mod">
          <ac:chgData name="李 思杰" userId="3a2a000faa17da91" providerId="LiveId" clId="{30467D90-894A-46F2-AD88-4BA75C623345}" dt="2020-01-22T03:48:33.525" v="17955" actId="20577"/>
          <ac:spMkLst>
            <pc:docMk/>
            <pc:sldMk cId="12203347" sldId="257"/>
            <ac:spMk id="3" creationId="{80BB49AA-63D0-4617-A3B3-59310265CD50}"/>
          </ac:spMkLst>
        </pc:spChg>
      </pc:sldChg>
      <pc:sldChg chg="addSp delSp modSp">
        <pc:chgData name="李 思杰" userId="3a2a000faa17da91" providerId="LiveId" clId="{30467D90-894A-46F2-AD88-4BA75C623345}" dt="2020-01-21T04:19:43.646" v="5596" actId="478"/>
        <pc:sldMkLst>
          <pc:docMk/>
          <pc:sldMk cId="3826638806" sldId="258"/>
        </pc:sldMkLst>
        <pc:spChg chg="add del mod">
          <ac:chgData name="李 思杰" userId="3a2a000faa17da91" providerId="LiveId" clId="{30467D90-894A-46F2-AD88-4BA75C623345}" dt="2020-01-21T04:19:43.646" v="5596" actId="478"/>
          <ac:spMkLst>
            <pc:docMk/>
            <pc:sldMk cId="3826638806" sldId="258"/>
            <ac:spMk id="14" creationId="{41923D9A-3649-4E3B-88BE-33E96C27331A}"/>
          </ac:spMkLst>
        </pc:spChg>
      </pc:sldChg>
      <pc:sldChg chg="modSp">
        <pc:chgData name="李 思杰" userId="3a2a000faa17da91" providerId="LiveId" clId="{30467D90-894A-46F2-AD88-4BA75C623345}" dt="2020-01-21T02:57:39.826" v="1898" actId="20577"/>
        <pc:sldMkLst>
          <pc:docMk/>
          <pc:sldMk cId="43655945" sldId="269"/>
        </pc:sldMkLst>
        <pc:spChg chg="mod">
          <ac:chgData name="李 思杰" userId="3a2a000faa17da91" providerId="LiveId" clId="{30467D90-894A-46F2-AD88-4BA75C623345}" dt="2020-01-21T02:57:39.826" v="1898" actId="20577"/>
          <ac:spMkLst>
            <pc:docMk/>
            <pc:sldMk cId="43655945" sldId="269"/>
            <ac:spMk id="3" creationId="{0FBB0F4E-6EB2-490C-9FF0-586D1EAB9281}"/>
          </ac:spMkLst>
        </pc:spChg>
      </pc:sldChg>
      <pc:sldChg chg="modSp">
        <pc:chgData name="李 思杰" userId="3a2a000faa17da91" providerId="LiveId" clId="{30467D90-894A-46F2-AD88-4BA75C623345}" dt="2020-02-11T01:57:43.872" v="20781" actId="20577"/>
        <pc:sldMkLst>
          <pc:docMk/>
          <pc:sldMk cId="2848003242" sldId="303"/>
        </pc:sldMkLst>
        <pc:spChg chg="mod">
          <ac:chgData name="李 思杰" userId="3a2a000faa17da91" providerId="LiveId" clId="{30467D90-894A-46F2-AD88-4BA75C623345}" dt="2020-02-11T01:57:43.872" v="20781" actId="20577"/>
          <ac:spMkLst>
            <pc:docMk/>
            <pc:sldMk cId="2848003242" sldId="303"/>
            <ac:spMk id="3" creationId="{FF617837-AE71-4A9A-97C2-990D9C257408}"/>
          </ac:spMkLst>
        </pc:spChg>
      </pc:sldChg>
      <pc:sldChg chg="modAnim">
        <pc:chgData name="李 思杰" userId="3a2a000faa17da91" providerId="LiveId" clId="{30467D90-894A-46F2-AD88-4BA75C623345}" dt="2020-02-11T00:34:08.494" v="20761"/>
        <pc:sldMkLst>
          <pc:docMk/>
          <pc:sldMk cId="1211212062" sldId="304"/>
        </pc:sldMkLst>
      </pc:sldChg>
      <pc:sldChg chg="modAnim">
        <pc:chgData name="李 思杰" userId="3a2a000faa17da91" providerId="LiveId" clId="{30467D90-894A-46F2-AD88-4BA75C623345}" dt="2020-02-11T00:34:15.588" v="20762"/>
        <pc:sldMkLst>
          <pc:docMk/>
          <pc:sldMk cId="1264181103" sldId="305"/>
        </pc:sldMkLst>
      </pc:sldChg>
      <pc:sldChg chg="modAnim">
        <pc:chgData name="李 思杰" userId="3a2a000faa17da91" providerId="LiveId" clId="{30467D90-894A-46F2-AD88-4BA75C623345}" dt="2020-02-11T00:34:20.105" v="20763"/>
        <pc:sldMkLst>
          <pc:docMk/>
          <pc:sldMk cId="192180899" sldId="306"/>
        </pc:sldMkLst>
      </pc:sldChg>
      <pc:sldChg chg="modAnim">
        <pc:chgData name="李 思杰" userId="3a2a000faa17da91" providerId="LiveId" clId="{30467D90-894A-46F2-AD88-4BA75C623345}" dt="2020-02-11T00:34:24.865" v="20764"/>
        <pc:sldMkLst>
          <pc:docMk/>
          <pc:sldMk cId="1212601413" sldId="307"/>
        </pc:sldMkLst>
      </pc:sldChg>
      <pc:sldChg chg="modAnim">
        <pc:chgData name="李 思杰" userId="3a2a000faa17da91" providerId="LiveId" clId="{30467D90-894A-46F2-AD88-4BA75C623345}" dt="2020-02-11T00:34:34.249" v="20765"/>
        <pc:sldMkLst>
          <pc:docMk/>
          <pc:sldMk cId="4028097268" sldId="308"/>
        </pc:sldMkLst>
      </pc:sldChg>
      <pc:sldChg chg="modAnim">
        <pc:chgData name="李 思杰" userId="3a2a000faa17da91" providerId="LiveId" clId="{30467D90-894A-46F2-AD88-4BA75C623345}" dt="2020-02-11T00:34:44.008" v="20766"/>
        <pc:sldMkLst>
          <pc:docMk/>
          <pc:sldMk cId="357016888" sldId="310"/>
        </pc:sldMkLst>
      </pc:sldChg>
      <pc:sldChg chg="modAnim">
        <pc:chgData name="李 思杰" userId="3a2a000faa17da91" providerId="LiveId" clId="{30467D90-894A-46F2-AD88-4BA75C623345}" dt="2020-02-11T00:34:57.258" v="20767"/>
        <pc:sldMkLst>
          <pc:docMk/>
          <pc:sldMk cId="2979934565" sldId="313"/>
        </pc:sldMkLst>
      </pc:sldChg>
      <pc:sldChg chg="modAnim">
        <pc:chgData name="李 思杰" userId="3a2a000faa17da91" providerId="LiveId" clId="{30467D90-894A-46F2-AD88-4BA75C623345}" dt="2020-02-11T00:39:18.268" v="20768"/>
        <pc:sldMkLst>
          <pc:docMk/>
          <pc:sldMk cId="1491845443" sldId="314"/>
        </pc:sldMkLst>
      </pc:sldChg>
      <pc:sldChg chg="modAnim">
        <pc:chgData name="李 思杰" userId="3a2a000faa17da91" providerId="LiveId" clId="{30467D90-894A-46F2-AD88-4BA75C623345}" dt="2020-02-11T00:39:22.549" v="20769"/>
        <pc:sldMkLst>
          <pc:docMk/>
          <pc:sldMk cId="3044929773" sldId="315"/>
        </pc:sldMkLst>
      </pc:sldChg>
      <pc:sldChg chg="modAnim">
        <pc:chgData name="李 思杰" userId="3a2a000faa17da91" providerId="LiveId" clId="{30467D90-894A-46F2-AD88-4BA75C623345}" dt="2020-02-11T00:39:26.825" v="20770"/>
        <pc:sldMkLst>
          <pc:docMk/>
          <pc:sldMk cId="2167990582" sldId="316"/>
        </pc:sldMkLst>
      </pc:sldChg>
      <pc:sldChg chg="modAnim">
        <pc:chgData name="李 思杰" userId="3a2a000faa17da91" providerId="LiveId" clId="{30467D90-894A-46F2-AD88-4BA75C623345}" dt="2020-02-11T00:39:30.513" v="20771"/>
        <pc:sldMkLst>
          <pc:docMk/>
          <pc:sldMk cId="1603946219" sldId="317"/>
        </pc:sldMkLst>
      </pc:sldChg>
      <pc:sldChg chg="modAnim">
        <pc:chgData name="李 思杰" userId="3a2a000faa17da91" providerId="LiveId" clId="{30467D90-894A-46F2-AD88-4BA75C623345}" dt="2020-02-11T00:39:34.232" v="20772"/>
        <pc:sldMkLst>
          <pc:docMk/>
          <pc:sldMk cId="3793963452" sldId="318"/>
        </pc:sldMkLst>
      </pc:sldChg>
      <pc:sldChg chg="modAnim">
        <pc:chgData name="李 思杰" userId="3a2a000faa17da91" providerId="LiveId" clId="{30467D90-894A-46F2-AD88-4BA75C623345}" dt="2020-02-11T00:39:38.513" v="20773"/>
        <pc:sldMkLst>
          <pc:docMk/>
          <pc:sldMk cId="3815996409" sldId="319"/>
        </pc:sldMkLst>
      </pc:sldChg>
      <pc:sldChg chg="modAnim">
        <pc:chgData name="李 思杰" userId="3a2a000faa17da91" providerId="LiveId" clId="{30467D90-894A-46F2-AD88-4BA75C623345}" dt="2020-02-11T10:02:52.577" v="27436"/>
        <pc:sldMkLst>
          <pc:docMk/>
          <pc:sldMk cId="3029718193" sldId="320"/>
        </pc:sldMkLst>
      </pc:sldChg>
      <pc:sldChg chg="modAnim">
        <pc:chgData name="李 思杰" userId="3a2a000faa17da91" providerId="LiveId" clId="{30467D90-894A-46F2-AD88-4BA75C623345}" dt="2020-02-11T10:03:13.546" v="27437"/>
        <pc:sldMkLst>
          <pc:docMk/>
          <pc:sldMk cId="2285537856" sldId="321"/>
        </pc:sldMkLst>
      </pc:sldChg>
      <pc:sldChg chg="modAnim">
        <pc:chgData name="李 思杰" userId="3a2a000faa17da91" providerId="LiveId" clId="{30467D90-894A-46F2-AD88-4BA75C623345}" dt="2020-02-11T10:03:16.698" v="27438"/>
        <pc:sldMkLst>
          <pc:docMk/>
          <pc:sldMk cId="1557968509" sldId="322"/>
        </pc:sldMkLst>
      </pc:sldChg>
      <pc:sldChg chg="modAnim">
        <pc:chgData name="李 思杰" userId="3a2a000faa17da91" providerId="LiveId" clId="{30467D90-894A-46F2-AD88-4BA75C623345}" dt="2020-02-11T10:03:23.233" v="27440"/>
        <pc:sldMkLst>
          <pc:docMk/>
          <pc:sldMk cId="1990115773" sldId="323"/>
        </pc:sldMkLst>
      </pc:sldChg>
      <pc:sldChg chg="modAnim">
        <pc:chgData name="李 思杰" userId="3a2a000faa17da91" providerId="LiveId" clId="{30467D90-894A-46F2-AD88-4BA75C623345}" dt="2020-02-11T10:03:28.017" v="27441"/>
        <pc:sldMkLst>
          <pc:docMk/>
          <pc:sldMk cId="5568013" sldId="324"/>
        </pc:sldMkLst>
      </pc:sldChg>
      <pc:sldChg chg="modAnim">
        <pc:chgData name="李 思杰" userId="3a2a000faa17da91" providerId="LiveId" clId="{30467D90-894A-46F2-AD88-4BA75C623345}" dt="2020-02-11T10:03:58.835" v="27442"/>
        <pc:sldMkLst>
          <pc:docMk/>
          <pc:sldMk cId="1558080326" sldId="327"/>
        </pc:sldMkLst>
      </pc:sldChg>
      <pc:sldChg chg="modSp">
        <pc:chgData name="李 思杰" userId="3a2a000faa17da91" providerId="LiveId" clId="{30467D90-894A-46F2-AD88-4BA75C623345}" dt="2020-01-21T03:58:20.776" v="4013"/>
        <pc:sldMkLst>
          <pc:docMk/>
          <pc:sldMk cId="3722166891" sldId="335"/>
        </pc:sldMkLst>
        <pc:spChg chg="mod">
          <ac:chgData name="李 思杰" userId="3a2a000faa17da91" providerId="LiveId" clId="{30467D90-894A-46F2-AD88-4BA75C623345}" dt="2020-01-21T03:58:20.776" v="4013"/>
          <ac:spMkLst>
            <pc:docMk/>
            <pc:sldMk cId="3722166891" sldId="335"/>
            <ac:spMk id="3" creationId="{6E93751A-F100-4E91-9BCF-FE5A0A95D90E}"/>
          </ac:spMkLst>
        </pc:spChg>
      </pc:sldChg>
      <pc:sldChg chg="modSp">
        <pc:chgData name="李 思杰" userId="3a2a000faa17da91" providerId="LiveId" clId="{30467D90-894A-46F2-AD88-4BA75C623345}" dt="2020-01-21T02:05:47.081" v="343"/>
        <pc:sldMkLst>
          <pc:docMk/>
          <pc:sldMk cId="4013745885" sldId="336"/>
        </pc:sldMkLst>
        <pc:spChg chg="mod">
          <ac:chgData name="李 思杰" userId="3a2a000faa17da91" providerId="LiveId" clId="{30467D90-894A-46F2-AD88-4BA75C623345}" dt="2020-01-21T02:05:47.081" v="343"/>
          <ac:spMkLst>
            <pc:docMk/>
            <pc:sldMk cId="4013745885" sldId="336"/>
            <ac:spMk id="3" creationId="{D2D1ECB8-B14C-406B-B126-D826BBE78FCC}"/>
          </ac:spMkLst>
        </pc:spChg>
      </pc:sldChg>
      <pc:sldChg chg="modSp add modAnim">
        <pc:chgData name="李 思杰" userId="3a2a000faa17da91" providerId="LiveId" clId="{30467D90-894A-46F2-AD88-4BA75C623345}" dt="2020-02-11T10:04:36.392" v="27443"/>
        <pc:sldMkLst>
          <pc:docMk/>
          <pc:sldMk cId="2996681603" sldId="337"/>
        </pc:sldMkLst>
        <pc:spChg chg="mod">
          <ac:chgData name="李 思杰" userId="3a2a000faa17da91" providerId="LiveId" clId="{30467D90-894A-46F2-AD88-4BA75C623345}" dt="2020-01-21T02:00:38.506" v="30"/>
          <ac:spMkLst>
            <pc:docMk/>
            <pc:sldMk cId="2996681603" sldId="337"/>
            <ac:spMk id="2" creationId="{3CB63B9A-83CA-4FDC-AA3A-4180DEF7A830}"/>
          </ac:spMkLst>
        </pc:spChg>
        <pc:spChg chg="mod">
          <ac:chgData name="李 思杰" userId="3a2a000faa17da91" providerId="LiveId" clId="{30467D90-894A-46F2-AD88-4BA75C623345}" dt="2020-01-21T03:51:57.137" v="3924"/>
          <ac:spMkLst>
            <pc:docMk/>
            <pc:sldMk cId="2996681603" sldId="337"/>
            <ac:spMk id="3" creationId="{E0FC739F-5938-4C17-A3DC-2D1F802DDE43}"/>
          </ac:spMkLst>
        </pc:spChg>
      </pc:sldChg>
      <pc:sldChg chg="addSp modSp add">
        <pc:chgData name="李 思杰" userId="3a2a000faa17da91" providerId="LiveId" clId="{30467D90-894A-46F2-AD88-4BA75C623345}" dt="2020-01-21T03:14:17.370" v="2426" actId="164"/>
        <pc:sldMkLst>
          <pc:docMk/>
          <pc:sldMk cId="4035401702" sldId="338"/>
        </pc:sldMkLst>
        <pc:spChg chg="mod">
          <ac:chgData name="李 思杰" userId="3a2a000faa17da91" providerId="LiveId" clId="{30467D90-894A-46F2-AD88-4BA75C623345}" dt="2020-01-21T02:19:07.900" v="1101"/>
          <ac:spMkLst>
            <pc:docMk/>
            <pc:sldMk cId="4035401702" sldId="338"/>
            <ac:spMk id="2" creationId="{3FD9450A-FE48-4899-A0A2-BB0C6D19943A}"/>
          </ac:spMkLst>
        </pc:spChg>
        <pc:spChg chg="mod">
          <ac:chgData name="李 思杰" userId="3a2a000faa17da91" providerId="LiveId" clId="{30467D90-894A-46F2-AD88-4BA75C623345}" dt="2020-01-21T02:19:12.236" v="1115" actId="20577"/>
          <ac:spMkLst>
            <pc:docMk/>
            <pc:sldMk cId="4035401702" sldId="338"/>
            <ac:spMk id="3" creationId="{83E1E4E9-9D55-4014-95F2-C5AF83B07E0F}"/>
          </ac:spMkLst>
        </pc:spChg>
        <pc:spChg chg="add mod">
          <ac:chgData name="李 思杰" userId="3a2a000faa17da91" providerId="LiveId" clId="{30467D90-894A-46F2-AD88-4BA75C623345}" dt="2020-01-21T03:14:17.370" v="2426" actId="164"/>
          <ac:spMkLst>
            <pc:docMk/>
            <pc:sldMk cId="4035401702" sldId="338"/>
            <ac:spMk id="6" creationId="{E56ED410-90C7-4AD7-9551-AE7870574A6E}"/>
          </ac:spMkLst>
        </pc:spChg>
        <pc:spChg chg="add mod">
          <ac:chgData name="李 思杰" userId="3a2a000faa17da91" providerId="LiveId" clId="{30467D90-894A-46F2-AD88-4BA75C623345}" dt="2020-01-21T03:14:17.370" v="2426" actId="164"/>
          <ac:spMkLst>
            <pc:docMk/>
            <pc:sldMk cId="4035401702" sldId="338"/>
            <ac:spMk id="7" creationId="{2B6B3B54-60AD-4F25-A4E5-E4ED1102BBA8}"/>
          </ac:spMkLst>
        </pc:spChg>
        <pc:spChg chg="add mod">
          <ac:chgData name="李 思杰" userId="3a2a000faa17da91" providerId="LiveId" clId="{30467D90-894A-46F2-AD88-4BA75C623345}" dt="2020-01-21T03:14:17.370" v="2426" actId="164"/>
          <ac:spMkLst>
            <pc:docMk/>
            <pc:sldMk cId="4035401702" sldId="338"/>
            <ac:spMk id="49" creationId="{CEBB7056-096C-4D89-8C0C-9211E9C9E7B0}"/>
          </ac:spMkLst>
        </pc:spChg>
        <pc:spChg chg="add mod">
          <ac:chgData name="李 思杰" userId="3a2a000faa17da91" providerId="LiveId" clId="{30467D90-894A-46F2-AD88-4BA75C623345}" dt="2020-01-21T03:14:17.370" v="2426" actId="164"/>
          <ac:spMkLst>
            <pc:docMk/>
            <pc:sldMk cId="4035401702" sldId="338"/>
            <ac:spMk id="50" creationId="{5A4D7801-DF5A-4AED-AB4D-E26B27042AD7}"/>
          </ac:spMkLst>
        </pc:spChg>
        <pc:spChg chg="add mod">
          <ac:chgData name="李 思杰" userId="3a2a000faa17da91" providerId="LiveId" clId="{30467D90-894A-46F2-AD88-4BA75C623345}" dt="2020-01-21T03:14:17.370" v="2426" actId="164"/>
          <ac:spMkLst>
            <pc:docMk/>
            <pc:sldMk cId="4035401702" sldId="338"/>
            <ac:spMk id="51" creationId="{5AAF68BD-EE6A-4307-AE1C-0B33C164D2B6}"/>
          </ac:spMkLst>
        </pc:spChg>
        <pc:spChg chg="add mod">
          <ac:chgData name="李 思杰" userId="3a2a000faa17da91" providerId="LiveId" clId="{30467D90-894A-46F2-AD88-4BA75C623345}" dt="2020-01-21T03:14:17.370" v="2426" actId="164"/>
          <ac:spMkLst>
            <pc:docMk/>
            <pc:sldMk cId="4035401702" sldId="338"/>
            <ac:spMk id="52" creationId="{F97CAFCB-3B03-4085-A521-E55AACF62A4E}"/>
          </ac:spMkLst>
        </pc:spChg>
        <pc:spChg chg="add mod">
          <ac:chgData name="李 思杰" userId="3a2a000faa17da91" providerId="LiveId" clId="{30467D90-894A-46F2-AD88-4BA75C623345}" dt="2020-01-21T03:14:17.370" v="2426" actId="164"/>
          <ac:spMkLst>
            <pc:docMk/>
            <pc:sldMk cId="4035401702" sldId="338"/>
            <ac:spMk id="53" creationId="{20999079-5C03-4186-AABA-5EF5ABC31063}"/>
          </ac:spMkLst>
        </pc:spChg>
        <pc:spChg chg="add mod">
          <ac:chgData name="李 思杰" userId="3a2a000faa17da91" providerId="LiveId" clId="{30467D90-894A-46F2-AD88-4BA75C623345}" dt="2020-01-21T03:14:17.370" v="2426" actId="164"/>
          <ac:spMkLst>
            <pc:docMk/>
            <pc:sldMk cId="4035401702" sldId="338"/>
            <ac:spMk id="54" creationId="{EFEABD47-9946-4037-B951-B19B13588079}"/>
          </ac:spMkLst>
        </pc:spChg>
        <pc:spChg chg="add mod">
          <ac:chgData name="李 思杰" userId="3a2a000faa17da91" providerId="LiveId" clId="{30467D90-894A-46F2-AD88-4BA75C623345}" dt="2020-01-21T03:14:17.370" v="2426" actId="164"/>
          <ac:spMkLst>
            <pc:docMk/>
            <pc:sldMk cId="4035401702" sldId="338"/>
            <ac:spMk id="55" creationId="{5D7AD581-2E60-4DDB-8CAA-C1E7D4E288A0}"/>
          </ac:spMkLst>
        </pc:spChg>
        <pc:spChg chg="add mod">
          <ac:chgData name="李 思杰" userId="3a2a000faa17da91" providerId="LiveId" clId="{30467D90-894A-46F2-AD88-4BA75C623345}" dt="2020-01-21T03:14:17.370" v="2426" actId="164"/>
          <ac:spMkLst>
            <pc:docMk/>
            <pc:sldMk cId="4035401702" sldId="338"/>
            <ac:spMk id="56" creationId="{7D576E52-5DFE-4EA6-8052-9B1E5057B8E5}"/>
          </ac:spMkLst>
        </pc:spChg>
        <pc:grpChg chg="add mod">
          <ac:chgData name="李 思杰" userId="3a2a000faa17da91" providerId="LiveId" clId="{30467D90-894A-46F2-AD88-4BA75C623345}" dt="2020-01-21T03:14:17.370" v="2426" actId="164"/>
          <ac:grpSpMkLst>
            <pc:docMk/>
            <pc:sldMk cId="4035401702" sldId="338"/>
            <ac:grpSpMk id="57" creationId="{A2BA76B2-0268-4DD7-B048-A756F3E8E99C}"/>
          </ac:grpSpMkLst>
        </pc:grpChg>
        <pc:grpChg chg="add mod">
          <ac:chgData name="李 思杰" userId="3a2a000faa17da91" providerId="LiveId" clId="{30467D90-894A-46F2-AD88-4BA75C623345}" dt="2020-01-21T03:14:17.370" v="2426" actId="164"/>
          <ac:grpSpMkLst>
            <pc:docMk/>
            <pc:sldMk cId="4035401702" sldId="338"/>
            <ac:grpSpMk id="58" creationId="{EBBA1A50-05EE-4ED3-8202-4970CBD825B9}"/>
          </ac:grpSpMkLst>
        </pc:grpChg>
        <pc:picChg chg="add mod">
          <ac:chgData name="李 思杰" userId="3a2a000faa17da91" providerId="LiveId" clId="{30467D90-894A-46F2-AD88-4BA75C623345}" dt="2020-01-21T03:13:07.895" v="2338" actId="164"/>
          <ac:picMkLst>
            <pc:docMk/>
            <pc:sldMk cId="4035401702" sldId="338"/>
            <ac:picMk id="4" creationId="{6F386689-87AC-4BE1-8AB0-87D0BD6219B7}"/>
          </ac:picMkLst>
        </pc:picChg>
        <pc:picChg chg="add mod ord">
          <ac:chgData name="李 思杰" userId="3a2a000faa17da91" providerId="LiveId" clId="{30467D90-894A-46F2-AD88-4BA75C623345}" dt="2020-01-21T03:13:07.895" v="2338" actId="164"/>
          <ac:picMkLst>
            <pc:docMk/>
            <pc:sldMk cId="4035401702" sldId="338"/>
            <ac:picMk id="5" creationId="{A9C9258D-67ED-41A2-860B-7F6E3BEE3E6C}"/>
          </ac:picMkLst>
        </pc:picChg>
        <pc:cxnChg chg="add mod ord">
          <ac:chgData name="李 思杰" userId="3a2a000faa17da91" providerId="LiveId" clId="{30467D90-894A-46F2-AD88-4BA75C623345}" dt="2020-01-21T03:14:17.370" v="2426" actId="164"/>
          <ac:cxnSpMkLst>
            <pc:docMk/>
            <pc:sldMk cId="4035401702" sldId="338"/>
            <ac:cxnSpMk id="9" creationId="{06E9C040-DAF4-46BA-9E62-DB0BB0DFF877}"/>
          </ac:cxnSpMkLst>
        </pc:cxnChg>
        <pc:cxnChg chg="add mod ord">
          <ac:chgData name="李 思杰" userId="3a2a000faa17da91" providerId="LiveId" clId="{30467D90-894A-46F2-AD88-4BA75C623345}" dt="2020-01-21T03:14:17.370" v="2426" actId="164"/>
          <ac:cxnSpMkLst>
            <pc:docMk/>
            <pc:sldMk cId="4035401702" sldId="338"/>
            <ac:cxnSpMk id="10" creationId="{6837AEB1-1CD2-494A-8446-C32779943F9D}"/>
          </ac:cxnSpMkLst>
        </pc:cxnChg>
        <pc:cxnChg chg="add mod ord">
          <ac:chgData name="李 思杰" userId="3a2a000faa17da91" providerId="LiveId" clId="{30467D90-894A-46F2-AD88-4BA75C623345}" dt="2020-01-21T03:14:17.370" v="2426" actId="164"/>
          <ac:cxnSpMkLst>
            <pc:docMk/>
            <pc:sldMk cId="4035401702" sldId="338"/>
            <ac:cxnSpMk id="13" creationId="{96F144E2-B985-4018-A4A5-7CD96C0722D5}"/>
          </ac:cxnSpMkLst>
        </pc:cxnChg>
        <pc:cxnChg chg="add mod ord">
          <ac:chgData name="李 思杰" userId="3a2a000faa17da91" providerId="LiveId" clId="{30467D90-894A-46F2-AD88-4BA75C623345}" dt="2020-01-21T03:14:17.370" v="2426" actId="164"/>
          <ac:cxnSpMkLst>
            <pc:docMk/>
            <pc:sldMk cId="4035401702" sldId="338"/>
            <ac:cxnSpMk id="16" creationId="{D2FD9AD4-BA8D-4A7F-BB24-7539E27F5A68}"/>
          </ac:cxnSpMkLst>
        </pc:cxnChg>
        <pc:cxnChg chg="add mod ord">
          <ac:chgData name="李 思杰" userId="3a2a000faa17da91" providerId="LiveId" clId="{30467D90-894A-46F2-AD88-4BA75C623345}" dt="2020-01-21T03:14:17.370" v="2426" actId="164"/>
          <ac:cxnSpMkLst>
            <pc:docMk/>
            <pc:sldMk cId="4035401702" sldId="338"/>
            <ac:cxnSpMk id="19" creationId="{DC8582FD-333A-46CC-B20D-3AE1836A113A}"/>
          </ac:cxnSpMkLst>
        </pc:cxnChg>
        <pc:cxnChg chg="add mod ord">
          <ac:chgData name="李 思杰" userId="3a2a000faa17da91" providerId="LiveId" clId="{30467D90-894A-46F2-AD88-4BA75C623345}" dt="2020-01-21T03:14:17.370" v="2426" actId="164"/>
          <ac:cxnSpMkLst>
            <pc:docMk/>
            <pc:sldMk cId="4035401702" sldId="338"/>
            <ac:cxnSpMk id="22" creationId="{9E5A2AA0-BBA2-4012-A472-AE91ABE3582B}"/>
          </ac:cxnSpMkLst>
        </pc:cxnChg>
        <pc:cxnChg chg="add mod ord">
          <ac:chgData name="李 思杰" userId="3a2a000faa17da91" providerId="LiveId" clId="{30467D90-894A-46F2-AD88-4BA75C623345}" dt="2020-01-21T03:14:17.370" v="2426" actId="164"/>
          <ac:cxnSpMkLst>
            <pc:docMk/>
            <pc:sldMk cId="4035401702" sldId="338"/>
            <ac:cxnSpMk id="25" creationId="{1BD7074E-E805-4D51-AE49-BC46F68A0CDB}"/>
          </ac:cxnSpMkLst>
        </pc:cxnChg>
        <pc:cxnChg chg="add mod ord">
          <ac:chgData name="李 思杰" userId="3a2a000faa17da91" providerId="LiveId" clId="{30467D90-894A-46F2-AD88-4BA75C623345}" dt="2020-01-21T03:14:17.370" v="2426" actId="164"/>
          <ac:cxnSpMkLst>
            <pc:docMk/>
            <pc:sldMk cId="4035401702" sldId="338"/>
            <ac:cxnSpMk id="28" creationId="{A9C557D6-2EF8-4AC6-9C0C-79003C09B5C4}"/>
          </ac:cxnSpMkLst>
        </pc:cxnChg>
      </pc:sldChg>
      <pc:sldChg chg="modSp add modAnim">
        <pc:chgData name="李 思杰" userId="3a2a000faa17da91" providerId="LiveId" clId="{30467D90-894A-46F2-AD88-4BA75C623345}" dt="2020-02-11T10:04:42.542" v="27444"/>
        <pc:sldMkLst>
          <pc:docMk/>
          <pc:sldMk cId="2480029357" sldId="339"/>
        </pc:sldMkLst>
        <pc:spChg chg="mod">
          <ac:chgData name="李 思杰" userId="3a2a000faa17da91" providerId="LiveId" clId="{30467D90-894A-46F2-AD88-4BA75C623345}" dt="2020-01-21T02:37:04.406" v="1202"/>
          <ac:spMkLst>
            <pc:docMk/>
            <pc:sldMk cId="2480029357" sldId="339"/>
            <ac:spMk id="2" creationId="{E524D7F9-AA5D-4ECD-94A7-D3A2F8062D48}"/>
          </ac:spMkLst>
        </pc:spChg>
        <pc:spChg chg="mod">
          <ac:chgData name="李 思杰" userId="3a2a000faa17da91" providerId="LiveId" clId="{30467D90-894A-46F2-AD88-4BA75C623345}" dt="2020-01-21T03:10:51.770" v="2337" actId="20577"/>
          <ac:spMkLst>
            <pc:docMk/>
            <pc:sldMk cId="2480029357" sldId="339"/>
            <ac:spMk id="3" creationId="{8BCF2422-2977-48BE-8513-0248FC422563}"/>
          </ac:spMkLst>
        </pc:spChg>
      </pc:sldChg>
      <pc:sldChg chg="addSp delSp modSp add del">
        <pc:chgData name="李 思杰" userId="3a2a000faa17da91" providerId="LiveId" clId="{30467D90-894A-46F2-AD88-4BA75C623345}" dt="2020-01-21T03:13:54.810" v="2425"/>
        <pc:sldMkLst>
          <pc:docMk/>
          <pc:sldMk cId="2427455255" sldId="340"/>
        </pc:sldMkLst>
        <pc:spChg chg="mod">
          <ac:chgData name="李 思杰" userId="3a2a000faa17da91" providerId="LiveId" clId="{30467D90-894A-46F2-AD88-4BA75C623345}" dt="2020-01-21T03:13:54.735" v="2424" actId="20577"/>
          <ac:spMkLst>
            <pc:docMk/>
            <pc:sldMk cId="2427455255" sldId="340"/>
            <ac:spMk id="2" creationId="{0A755C4C-40C7-491E-90CE-084375B84026}"/>
          </ac:spMkLst>
        </pc:spChg>
        <pc:spChg chg="mod">
          <ac:chgData name="李 思杰" userId="3a2a000faa17da91" providerId="LiveId" clId="{30467D90-894A-46F2-AD88-4BA75C623345}" dt="2020-01-21T03:13:53.548" v="2421" actId="20577"/>
          <ac:spMkLst>
            <pc:docMk/>
            <pc:sldMk cId="2427455255" sldId="340"/>
            <ac:spMk id="3" creationId="{9095D51F-7143-4863-BE8C-9B882DB2CD3A}"/>
          </ac:spMkLst>
        </pc:spChg>
        <pc:grpChg chg="add del mod">
          <ac:chgData name="李 思杰" userId="3a2a000faa17da91" providerId="LiveId" clId="{30467D90-894A-46F2-AD88-4BA75C623345}" dt="2020-01-21T03:13:54.024" v="2423"/>
          <ac:grpSpMkLst>
            <pc:docMk/>
            <pc:sldMk cId="2427455255" sldId="340"/>
            <ac:grpSpMk id="4" creationId="{25C0E06A-C1B1-4CD1-832F-6FAE04B3B90F}"/>
          </ac:grpSpMkLst>
        </pc:grpChg>
        <pc:grpChg chg="add del">
          <ac:chgData name="李 思杰" userId="3a2a000faa17da91" providerId="LiveId" clId="{30467D90-894A-46F2-AD88-4BA75C623345}" dt="2020-01-21T03:13:50.788" v="2414"/>
          <ac:grpSpMkLst>
            <pc:docMk/>
            <pc:sldMk cId="2427455255" sldId="340"/>
            <ac:grpSpMk id="7" creationId="{EA9FB644-067B-49DB-8B3D-59814137292A}"/>
          </ac:grpSpMkLst>
        </pc:grpChg>
      </pc:sldChg>
      <pc:sldChg chg="addSp delSp modSp add">
        <pc:chgData name="李 思杰" userId="3a2a000faa17da91" providerId="LiveId" clId="{30467D90-894A-46F2-AD88-4BA75C623345}" dt="2020-01-21T03:41:12.801" v="2559"/>
        <pc:sldMkLst>
          <pc:docMk/>
          <pc:sldMk cId="2555967681" sldId="340"/>
        </pc:sldMkLst>
        <pc:spChg chg="mod">
          <ac:chgData name="李 思杰" userId="3a2a000faa17da91" providerId="LiveId" clId="{30467D90-894A-46F2-AD88-4BA75C623345}" dt="2020-01-21T03:14:23.697" v="2441"/>
          <ac:spMkLst>
            <pc:docMk/>
            <pc:sldMk cId="2555967681" sldId="340"/>
            <ac:spMk id="2" creationId="{B85E48F9-96A2-46D2-80C5-3F12DA85E684}"/>
          </ac:spMkLst>
        </pc:spChg>
        <pc:spChg chg="mod">
          <ac:chgData name="李 思杰" userId="3a2a000faa17da91" providerId="LiveId" clId="{30467D90-894A-46F2-AD88-4BA75C623345}" dt="2020-01-21T03:17:18.419" v="2495" actId="20577"/>
          <ac:spMkLst>
            <pc:docMk/>
            <pc:sldMk cId="2555967681" sldId="340"/>
            <ac:spMk id="3" creationId="{EB2B3BBC-A1FA-4EFE-B632-4C1D2BF6C083}"/>
          </ac:spMkLst>
        </pc:spChg>
        <pc:spChg chg="add mod">
          <ac:chgData name="李 思杰" userId="3a2a000faa17da91" providerId="LiveId" clId="{30467D90-894A-46F2-AD88-4BA75C623345}" dt="2020-01-21T03:26:55.280" v="2514" actId="1076"/>
          <ac:spMkLst>
            <pc:docMk/>
            <pc:sldMk cId="2555967681" sldId="340"/>
            <ac:spMk id="30" creationId="{59F4E5D4-10FA-4C17-B778-DEF2EADF9DF3}"/>
          </ac:spMkLst>
        </pc:spChg>
        <pc:spChg chg="add mod">
          <ac:chgData name="李 思杰" userId="3a2a000faa17da91" providerId="LiveId" clId="{30467D90-894A-46F2-AD88-4BA75C623345}" dt="2020-01-21T03:39:27.959" v="2546" actId="1076"/>
          <ac:spMkLst>
            <pc:docMk/>
            <pc:sldMk cId="2555967681" sldId="340"/>
            <ac:spMk id="58" creationId="{BDF4E750-AAF7-4A5D-8485-B6409AA7326F}"/>
          </ac:spMkLst>
        </pc:spChg>
        <pc:spChg chg="add mod">
          <ac:chgData name="李 思杰" userId="3a2a000faa17da91" providerId="LiveId" clId="{30467D90-894A-46F2-AD88-4BA75C623345}" dt="2020-01-21T03:39:37.032" v="2548" actId="20577"/>
          <ac:spMkLst>
            <pc:docMk/>
            <pc:sldMk cId="2555967681" sldId="340"/>
            <ac:spMk id="59" creationId="{4DB5354D-4598-4BBE-AF4A-E6E1F3FAC06B}"/>
          </ac:spMkLst>
        </pc:spChg>
        <pc:spChg chg="add mod">
          <ac:chgData name="李 思杰" userId="3a2a000faa17da91" providerId="LiveId" clId="{30467D90-894A-46F2-AD88-4BA75C623345}" dt="2020-01-21T03:39:42.751" v="2550" actId="20577"/>
          <ac:spMkLst>
            <pc:docMk/>
            <pc:sldMk cId="2555967681" sldId="340"/>
            <ac:spMk id="60" creationId="{98630CF6-FCD9-4EC7-9D72-62BB4EE1C3ED}"/>
          </ac:spMkLst>
        </pc:spChg>
        <pc:spChg chg="add mod">
          <ac:chgData name="李 思杰" userId="3a2a000faa17da91" providerId="LiveId" clId="{30467D90-894A-46F2-AD88-4BA75C623345}" dt="2020-01-21T03:39:48.129" v="2552" actId="20577"/>
          <ac:spMkLst>
            <pc:docMk/>
            <pc:sldMk cId="2555967681" sldId="340"/>
            <ac:spMk id="61" creationId="{41A40828-9274-4A84-AB81-9B40BF754AAC}"/>
          </ac:spMkLst>
        </pc:spChg>
        <pc:spChg chg="add mod">
          <ac:chgData name="李 思杰" userId="3a2a000faa17da91" providerId="LiveId" clId="{30467D90-894A-46F2-AD88-4BA75C623345}" dt="2020-01-21T03:39:53.018" v="2554" actId="20577"/>
          <ac:spMkLst>
            <pc:docMk/>
            <pc:sldMk cId="2555967681" sldId="340"/>
            <ac:spMk id="62" creationId="{0ADB184F-0A2F-40CD-A9FD-68B18150B6EA}"/>
          </ac:spMkLst>
        </pc:spChg>
        <pc:spChg chg="add mod">
          <ac:chgData name="李 思杰" userId="3a2a000faa17da91" providerId="LiveId" clId="{30467D90-894A-46F2-AD88-4BA75C623345}" dt="2020-01-21T03:39:55.850" v="2555" actId="571"/>
          <ac:spMkLst>
            <pc:docMk/>
            <pc:sldMk cId="2555967681" sldId="340"/>
            <ac:spMk id="63" creationId="{3C31C534-9394-4309-A00A-15A93AD2158E}"/>
          </ac:spMkLst>
        </pc:spChg>
        <pc:grpChg chg="add del mod">
          <ac:chgData name="李 思杰" userId="3a2a000faa17da91" providerId="LiveId" clId="{30467D90-894A-46F2-AD88-4BA75C623345}" dt="2020-01-21T03:16:02.685" v="2473" actId="478"/>
          <ac:grpSpMkLst>
            <pc:docMk/>
            <pc:sldMk cId="2555967681" sldId="340"/>
            <ac:grpSpMk id="4" creationId="{94BC960E-3DF7-4DE7-ACEE-2160B1A9D2CB}"/>
          </ac:grpSpMkLst>
        </pc:grpChg>
        <pc:picChg chg="add del mod">
          <ac:chgData name="李 思杰" userId="3a2a000faa17da91" providerId="LiveId" clId="{30467D90-894A-46F2-AD88-4BA75C623345}" dt="2020-01-21T03:41:06.607" v="2556" actId="478"/>
          <ac:picMkLst>
            <pc:docMk/>
            <pc:sldMk cId="2555967681" sldId="340"/>
            <ac:picMk id="26" creationId="{384D5767-EBD7-46C7-B041-0556B5989E26}"/>
          </ac:picMkLst>
        </pc:picChg>
        <pc:picChg chg="add mod ord">
          <ac:chgData name="李 思杰" userId="3a2a000faa17da91" providerId="LiveId" clId="{30467D90-894A-46F2-AD88-4BA75C623345}" dt="2020-01-21T03:36:07.007" v="2540" actId="167"/>
          <ac:picMkLst>
            <pc:docMk/>
            <pc:sldMk cId="2555967681" sldId="340"/>
            <ac:picMk id="27" creationId="{B61AB3CE-AC5A-454B-B312-34BADAB4404D}"/>
          </ac:picMkLst>
        </pc:picChg>
        <pc:picChg chg="add mod">
          <ac:chgData name="李 思杰" userId="3a2a000faa17da91" providerId="LiveId" clId="{30467D90-894A-46F2-AD88-4BA75C623345}" dt="2020-01-21T03:41:12.801" v="2559"/>
          <ac:picMkLst>
            <pc:docMk/>
            <pc:sldMk cId="2555967681" sldId="340"/>
            <ac:picMk id="64" creationId="{9315FBE8-1EC1-4D28-B798-DD7A345372B9}"/>
          </ac:picMkLst>
        </pc:picChg>
        <pc:cxnChg chg="add del mod">
          <ac:chgData name="李 思杰" userId="3a2a000faa17da91" providerId="LiveId" clId="{30467D90-894A-46F2-AD88-4BA75C623345}" dt="2020-01-21T03:26:05.447" v="2503" actId="478"/>
          <ac:cxnSpMkLst>
            <pc:docMk/>
            <pc:sldMk cId="2555967681" sldId="340"/>
            <ac:cxnSpMk id="29" creationId="{0F5505CF-2246-4B56-AC1B-73C8106E6D06}"/>
          </ac:cxnSpMkLst>
        </pc:cxnChg>
        <pc:cxnChg chg="add mod ord">
          <ac:chgData name="李 思杰" userId="3a2a000faa17da91" providerId="LiveId" clId="{30467D90-894A-46F2-AD88-4BA75C623345}" dt="2020-01-21T03:36:19.575" v="2542" actId="167"/>
          <ac:cxnSpMkLst>
            <pc:docMk/>
            <pc:sldMk cId="2555967681" sldId="340"/>
            <ac:cxnSpMk id="32" creationId="{F5EFEF89-E889-47B8-92D9-F341FB0B390B}"/>
          </ac:cxnSpMkLst>
        </pc:cxnChg>
        <pc:cxnChg chg="add mod ord">
          <ac:chgData name="李 思杰" userId="3a2a000faa17da91" providerId="LiveId" clId="{30467D90-894A-46F2-AD88-4BA75C623345}" dt="2020-01-21T03:36:19.575" v="2542" actId="167"/>
          <ac:cxnSpMkLst>
            <pc:docMk/>
            <pc:sldMk cId="2555967681" sldId="340"/>
            <ac:cxnSpMk id="33" creationId="{155A68B0-11E8-47F5-9D02-5E066EC4A2AA}"/>
          </ac:cxnSpMkLst>
        </pc:cxnChg>
        <pc:cxnChg chg="add mod ord">
          <ac:chgData name="李 思杰" userId="3a2a000faa17da91" providerId="LiveId" clId="{30467D90-894A-46F2-AD88-4BA75C623345}" dt="2020-01-21T03:36:19.575" v="2542" actId="167"/>
          <ac:cxnSpMkLst>
            <pc:docMk/>
            <pc:sldMk cId="2555967681" sldId="340"/>
            <ac:cxnSpMk id="36" creationId="{9CB8E9BD-DF7F-44C8-A44F-F8B21EA03425}"/>
          </ac:cxnSpMkLst>
        </pc:cxnChg>
        <pc:cxnChg chg="add mod ord">
          <ac:chgData name="李 思杰" userId="3a2a000faa17da91" providerId="LiveId" clId="{30467D90-894A-46F2-AD88-4BA75C623345}" dt="2020-01-21T03:36:19.575" v="2542" actId="167"/>
          <ac:cxnSpMkLst>
            <pc:docMk/>
            <pc:sldMk cId="2555967681" sldId="340"/>
            <ac:cxnSpMk id="39" creationId="{D0E63A62-BE21-4BDE-B48B-7CFE99123D9B}"/>
          </ac:cxnSpMkLst>
        </pc:cxnChg>
        <pc:cxnChg chg="add mod ord">
          <ac:chgData name="李 思杰" userId="3a2a000faa17da91" providerId="LiveId" clId="{30467D90-894A-46F2-AD88-4BA75C623345}" dt="2020-01-21T03:36:19.575" v="2542" actId="167"/>
          <ac:cxnSpMkLst>
            <pc:docMk/>
            <pc:sldMk cId="2555967681" sldId="340"/>
            <ac:cxnSpMk id="42" creationId="{227DA6AF-6068-4226-AA5A-1CB63459B15E}"/>
          </ac:cxnSpMkLst>
        </pc:cxnChg>
        <pc:cxnChg chg="add mod ord">
          <ac:chgData name="李 思杰" userId="3a2a000faa17da91" providerId="LiveId" clId="{30467D90-894A-46F2-AD88-4BA75C623345}" dt="2020-01-21T03:36:19.575" v="2542" actId="167"/>
          <ac:cxnSpMkLst>
            <pc:docMk/>
            <pc:sldMk cId="2555967681" sldId="340"/>
            <ac:cxnSpMk id="45" creationId="{69847488-1B4A-4198-B5FC-1EEFC3A006CD}"/>
          </ac:cxnSpMkLst>
        </pc:cxnChg>
      </pc:sldChg>
      <pc:sldChg chg="modSp add modAnim">
        <pc:chgData name="李 思杰" userId="3a2a000faa17da91" providerId="LiveId" clId="{30467D90-894A-46F2-AD88-4BA75C623345}" dt="2020-02-11T10:04:54.918" v="27445"/>
        <pc:sldMkLst>
          <pc:docMk/>
          <pc:sldMk cId="1303459674" sldId="341"/>
        </pc:sldMkLst>
        <pc:spChg chg="mod">
          <ac:chgData name="李 思杰" userId="3a2a000faa17da91" providerId="LiveId" clId="{30467D90-894A-46F2-AD88-4BA75C623345}" dt="2020-01-21T03:42:03.697" v="2574"/>
          <ac:spMkLst>
            <pc:docMk/>
            <pc:sldMk cId="1303459674" sldId="341"/>
            <ac:spMk id="2" creationId="{D1D42BB3-6C26-47A7-B33E-2537DCEC4845}"/>
          </ac:spMkLst>
        </pc:spChg>
        <pc:spChg chg="mod">
          <ac:chgData name="李 思杰" userId="3a2a000faa17da91" providerId="LiveId" clId="{30467D90-894A-46F2-AD88-4BA75C623345}" dt="2020-01-21T03:43:27.401" v="2968"/>
          <ac:spMkLst>
            <pc:docMk/>
            <pc:sldMk cId="1303459674" sldId="341"/>
            <ac:spMk id="3" creationId="{9DFB33A4-E45E-40CA-9E38-A12503F6A28D}"/>
          </ac:spMkLst>
        </pc:spChg>
      </pc:sldChg>
      <pc:sldChg chg="modSp add modAnim">
        <pc:chgData name="李 思杰" userId="3a2a000faa17da91" providerId="LiveId" clId="{30467D90-894A-46F2-AD88-4BA75C623345}" dt="2020-02-11T10:04:58.290" v="27446"/>
        <pc:sldMkLst>
          <pc:docMk/>
          <pc:sldMk cId="1148669135" sldId="342"/>
        </pc:sldMkLst>
        <pc:spChg chg="mod">
          <ac:chgData name="李 思杰" userId="3a2a000faa17da91" providerId="LiveId" clId="{30467D90-894A-46F2-AD88-4BA75C623345}" dt="2020-01-21T03:43:35.235" v="2983"/>
          <ac:spMkLst>
            <pc:docMk/>
            <pc:sldMk cId="1148669135" sldId="342"/>
            <ac:spMk id="2" creationId="{B373109B-FB6C-4C0A-A3E9-75239D1633D6}"/>
          </ac:spMkLst>
        </pc:spChg>
        <pc:spChg chg="mod">
          <ac:chgData name="李 思杰" userId="3a2a000faa17da91" providerId="LiveId" clId="{30467D90-894A-46F2-AD88-4BA75C623345}" dt="2020-01-21T03:57:25.076" v="3981"/>
          <ac:spMkLst>
            <pc:docMk/>
            <pc:sldMk cId="1148669135" sldId="342"/>
            <ac:spMk id="3" creationId="{053D1A35-5899-4133-8138-8EA393C614ED}"/>
          </ac:spMkLst>
        </pc:spChg>
      </pc:sldChg>
      <pc:sldChg chg="modSp add modAnim">
        <pc:chgData name="李 思杰" userId="3a2a000faa17da91" providerId="LiveId" clId="{30467D90-894A-46F2-AD88-4BA75C623345}" dt="2020-02-11T10:05:01.585" v="27447"/>
        <pc:sldMkLst>
          <pc:docMk/>
          <pc:sldMk cId="4018693367" sldId="343"/>
        </pc:sldMkLst>
        <pc:spChg chg="mod">
          <ac:chgData name="李 思杰" userId="3a2a000faa17da91" providerId="LiveId" clId="{30467D90-894A-46F2-AD88-4BA75C623345}" dt="2020-01-21T03:57:30.999" v="3987" actId="20577"/>
          <ac:spMkLst>
            <pc:docMk/>
            <pc:sldMk cId="4018693367" sldId="343"/>
            <ac:spMk id="2" creationId="{6E60E67C-6C39-4177-97E5-829F28B116B4}"/>
          </ac:spMkLst>
        </pc:spChg>
        <pc:spChg chg="mod">
          <ac:chgData name="李 思杰" userId="3a2a000faa17da91" providerId="LiveId" clId="{30467D90-894A-46F2-AD88-4BA75C623345}" dt="2020-01-21T04:05:15.452" v="4657"/>
          <ac:spMkLst>
            <pc:docMk/>
            <pc:sldMk cId="4018693367" sldId="343"/>
            <ac:spMk id="3" creationId="{27D43284-1231-47FD-B9A3-732A033039E1}"/>
          </ac:spMkLst>
        </pc:spChg>
      </pc:sldChg>
      <pc:sldChg chg="modSp add modAnim">
        <pc:chgData name="李 思杰" userId="3a2a000faa17da91" providerId="LiveId" clId="{30467D90-894A-46F2-AD88-4BA75C623345}" dt="2020-02-11T10:05:05.121" v="27448"/>
        <pc:sldMkLst>
          <pc:docMk/>
          <pc:sldMk cId="960159951" sldId="344"/>
        </pc:sldMkLst>
        <pc:spChg chg="mod">
          <ac:chgData name="李 思杰" userId="3a2a000faa17da91" providerId="LiveId" clId="{30467D90-894A-46F2-AD88-4BA75C623345}" dt="2020-01-21T04:05:31.884" v="4659"/>
          <ac:spMkLst>
            <pc:docMk/>
            <pc:sldMk cId="960159951" sldId="344"/>
            <ac:spMk id="2" creationId="{C7ACC2C6-5212-478B-9FF3-41C87A003824}"/>
          </ac:spMkLst>
        </pc:spChg>
        <pc:spChg chg="mod">
          <ac:chgData name="李 思杰" userId="3a2a000faa17da91" providerId="LiveId" clId="{30467D90-894A-46F2-AD88-4BA75C623345}" dt="2020-01-21T04:21:06.654" v="5716"/>
          <ac:spMkLst>
            <pc:docMk/>
            <pc:sldMk cId="960159951" sldId="344"/>
            <ac:spMk id="3" creationId="{6CDAC315-2A84-438B-B2E0-DCE567EA03DF}"/>
          </ac:spMkLst>
        </pc:spChg>
      </pc:sldChg>
      <pc:sldChg chg="modSp add modAnim">
        <pc:chgData name="李 思杰" userId="3a2a000faa17da91" providerId="LiveId" clId="{30467D90-894A-46F2-AD88-4BA75C623345}" dt="2020-02-12T01:28:51.288" v="27532"/>
        <pc:sldMkLst>
          <pc:docMk/>
          <pc:sldMk cId="436339947" sldId="345"/>
        </pc:sldMkLst>
        <pc:spChg chg="mod">
          <ac:chgData name="李 思杰" userId="3a2a000faa17da91" providerId="LiveId" clId="{30467D90-894A-46F2-AD88-4BA75C623345}" dt="2020-01-21T04:07:35.222" v="5128" actId="20577"/>
          <ac:spMkLst>
            <pc:docMk/>
            <pc:sldMk cId="436339947" sldId="345"/>
            <ac:spMk id="2" creationId="{66D9FD2C-6BDE-4A19-AED1-37AB9AA2914F}"/>
          </ac:spMkLst>
        </pc:spChg>
        <pc:spChg chg="mod">
          <ac:chgData name="李 思杰" userId="3a2a000faa17da91" providerId="LiveId" clId="{30467D90-894A-46F2-AD88-4BA75C623345}" dt="2020-02-12T01:28:51.288" v="27532"/>
          <ac:spMkLst>
            <pc:docMk/>
            <pc:sldMk cId="436339947" sldId="345"/>
            <ac:spMk id="3" creationId="{178A6E06-9978-44B4-892B-4503BB18CFCB}"/>
          </ac:spMkLst>
        </pc:spChg>
      </pc:sldChg>
      <pc:sldChg chg="modSp add modAnim">
        <pc:chgData name="李 思杰" userId="3a2a000faa17da91" providerId="LiveId" clId="{30467D90-894A-46F2-AD88-4BA75C623345}" dt="2020-02-11T10:05:13.196" v="27450"/>
        <pc:sldMkLst>
          <pc:docMk/>
          <pc:sldMk cId="3544864614" sldId="346"/>
        </pc:sldMkLst>
        <pc:spChg chg="mod">
          <ac:chgData name="李 思杰" userId="3a2a000faa17da91" providerId="LiveId" clId="{30467D90-894A-46F2-AD88-4BA75C623345}" dt="2020-01-21T04:21:54.002" v="5801" actId="20577"/>
          <ac:spMkLst>
            <pc:docMk/>
            <pc:sldMk cId="3544864614" sldId="346"/>
            <ac:spMk id="2" creationId="{58340D05-ACAA-471B-AF9E-9D69324EB476}"/>
          </ac:spMkLst>
        </pc:spChg>
        <pc:spChg chg="mod">
          <ac:chgData name="李 思杰" userId="3a2a000faa17da91" providerId="LiveId" clId="{30467D90-894A-46F2-AD88-4BA75C623345}" dt="2020-01-21T04:52:07.595" v="6956"/>
          <ac:spMkLst>
            <pc:docMk/>
            <pc:sldMk cId="3544864614" sldId="346"/>
            <ac:spMk id="3" creationId="{FAA3E08B-CB9C-4169-8ED7-A90B9E38F22E}"/>
          </ac:spMkLst>
        </pc:spChg>
      </pc:sldChg>
      <pc:sldChg chg="modSp add">
        <pc:chgData name="李 思杰" userId="3a2a000faa17da91" providerId="LiveId" clId="{30467D90-894A-46F2-AD88-4BA75C623345}" dt="2020-01-21T08:08:39.293" v="7596" actId="20577"/>
        <pc:sldMkLst>
          <pc:docMk/>
          <pc:sldMk cId="2207737228" sldId="347"/>
        </pc:sldMkLst>
        <pc:spChg chg="mod">
          <ac:chgData name="李 思杰" userId="3a2a000faa17da91" providerId="LiveId" clId="{30467D90-894A-46F2-AD88-4BA75C623345}" dt="2020-01-21T08:03:54.802" v="6976" actId="20577"/>
          <ac:spMkLst>
            <pc:docMk/>
            <pc:sldMk cId="2207737228" sldId="347"/>
            <ac:spMk id="2" creationId="{8B71968E-1F11-4FFF-8867-4D367C4562E8}"/>
          </ac:spMkLst>
        </pc:spChg>
        <pc:spChg chg="mod">
          <ac:chgData name="李 思杰" userId="3a2a000faa17da91" providerId="LiveId" clId="{30467D90-894A-46F2-AD88-4BA75C623345}" dt="2020-01-21T08:08:39.293" v="7596" actId="20577"/>
          <ac:spMkLst>
            <pc:docMk/>
            <pc:sldMk cId="2207737228" sldId="347"/>
            <ac:spMk id="3" creationId="{0CA0EE9C-E3B3-4243-9CE1-7694AE7092DB}"/>
          </ac:spMkLst>
        </pc:spChg>
      </pc:sldChg>
      <pc:sldChg chg="modSp add modAnim">
        <pc:chgData name="李 思杰" userId="3a2a000faa17da91" providerId="LiveId" clId="{30467D90-894A-46F2-AD88-4BA75C623345}" dt="2020-02-11T10:05:25.233" v="27452"/>
        <pc:sldMkLst>
          <pc:docMk/>
          <pc:sldMk cId="622139978" sldId="348"/>
        </pc:sldMkLst>
        <pc:spChg chg="mod">
          <ac:chgData name="李 思杰" userId="3a2a000faa17da91" providerId="LiveId" clId="{30467D90-894A-46F2-AD88-4BA75C623345}" dt="2020-01-21T08:09:47.228" v="7598"/>
          <ac:spMkLst>
            <pc:docMk/>
            <pc:sldMk cId="622139978" sldId="348"/>
            <ac:spMk id="2" creationId="{A669328C-FCC5-4E4F-AF78-1749B812A3F5}"/>
          </ac:spMkLst>
        </pc:spChg>
        <pc:spChg chg="mod">
          <ac:chgData name="李 思杰" userId="3a2a000faa17da91" providerId="LiveId" clId="{30467D90-894A-46F2-AD88-4BA75C623345}" dt="2020-01-21T08:22:02.984" v="9093"/>
          <ac:spMkLst>
            <pc:docMk/>
            <pc:sldMk cId="622139978" sldId="348"/>
            <ac:spMk id="3" creationId="{93E4B638-1550-41CA-95C4-6931A1E740D4}"/>
          </ac:spMkLst>
        </pc:spChg>
      </pc:sldChg>
      <pc:sldChg chg="modSp add modAnim">
        <pc:chgData name="李 思杰" userId="3a2a000faa17da91" providerId="LiveId" clId="{30467D90-894A-46F2-AD88-4BA75C623345}" dt="2020-02-11T10:05:19.494" v="27451"/>
        <pc:sldMkLst>
          <pc:docMk/>
          <pc:sldMk cId="2760889382" sldId="349"/>
        </pc:sldMkLst>
        <pc:spChg chg="mod">
          <ac:chgData name="李 思杰" userId="3a2a000faa17da91" providerId="LiveId" clId="{30467D90-894A-46F2-AD88-4BA75C623345}" dt="2020-01-21T08:14:06.745" v="7829"/>
          <ac:spMkLst>
            <pc:docMk/>
            <pc:sldMk cId="2760889382" sldId="349"/>
            <ac:spMk id="2" creationId="{8787A7F5-1C11-419F-B5D9-5DAA2AC30598}"/>
          </ac:spMkLst>
        </pc:spChg>
        <pc:spChg chg="mod">
          <ac:chgData name="李 思杰" userId="3a2a000faa17da91" providerId="LiveId" clId="{30467D90-894A-46F2-AD88-4BA75C623345}" dt="2020-01-21T08:18:56.726" v="8624"/>
          <ac:spMkLst>
            <pc:docMk/>
            <pc:sldMk cId="2760889382" sldId="349"/>
            <ac:spMk id="3" creationId="{160522E0-439E-48FC-B938-E782E13BED25}"/>
          </ac:spMkLst>
        </pc:spChg>
      </pc:sldChg>
      <pc:sldChg chg="modSp add modAnim">
        <pc:chgData name="李 思杰" userId="3a2a000faa17da91" providerId="LiveId" clId="{30467D90-894A-46F2-AD88-4BA75C623345}" dt="2020-02-11T10:05:29.335" v="27453"/>
        <pc:sldMkLst>
          <pc:docMk/>
          <pc:sldMk cId="1915279889" sldId="350"/>
        </pc:sldMkLst>
        <pc:spChg chg="mod">
          <ac:chgData name="李 思杰" userId="3a2a000faa17da91" providerId="LiveId" clId="{30467D90-894A-46F2-AD88-4BA75C623345}" dt="2020-01-21T08:22:19.780" v="9095"/>
          <ac:spMkLst>
            <pc:docMk/>
            <pc:sldMk cId="1915279889" sldId="350"/>
            <ac:spMk id="2" creationId="{58712793-5542-4B1D-900D-5A2B63AAE1DD}"/>
          </ac:spMkLst>
        </pc:spChg>
        <pc:spChg chg="mod">
          <ac:chgData name="李 思杰" userId="3a2a000faa17da91" providerId="LiveId" clId="{30467D90-894A-46F2-AD88-4BA75C623345}" dt="2020-01-21T08:34:42.462" v="10780"/>
          <ac:spMkLst>
            <pc:docMk/>
            <pc:sldMk cId="1915279889" sldId="350"/>
            <ac:spMk id="3" creationId="{4F38F125-60E1-4AAB-8FF0-137BDD542FBC}"/>
          </ac:spMkLst>
        </pc:spChg>
      </pc:sldChg>
      <pc:sldChg chg="modSp add modAnim">
        <pc:chgData name="李 思杰" userId="3a2a000faa17da91" providerId="LiveId" clId="{30467D90-894A-46F2-AD88-4BA75C623345}" dt="2020-02-11T10:05:33.795" v="27454"/>
        <pc:sldMkLst>
          <pc:docMk/>
          <pc:sldMk cId="3104526343" sldId="351"/>
        </pc:sldMkLst>
        <pc:spChg chg="mod">
          <ac:chgData name="李 思杰" userId="3a2a000faa17da91" providerId="LiveId" clId="{30467D90-894A-46F2-AD88-4BA75C623345}" dt="2020-01-21T08:34:52.770" v="10782"/>
          <ac:spMkLst>
            <pc:docMk/>
            <pc:sldMk cId="3104526343" sldId="351"/>
            <ac:spMk id="2" creationId="{FFA31848-7715-423B-B815-B458A3D6DE9C}"/>
          </ac:spMkLst>
        </pc:spChg>
        <pc:spChg chg="mod">
          <ac:chgData name="李 思杰" userId="3a2a000faa17da91" providerId="LiveId" clId="{30467D90-894A-46F2-AD88-4BA75C623345}" dt="2020-01-21T08:38:50.501" v="11485" actId="20577"/>
          <ac:spMkLst>
            <pc:docMk/>
            <pc:sldMk cId="3104526343" sldId="351"/>
            <ac:spMk id="3" creationId="{C5E45196-4CFA-409C-9B23-7BC76752A013}"/>
          </ac:spMkLst>
        </pc:spChg>
      </pc:sldChg>
      <pc:sldChg chg="modSp add modAnim">
        <pc:chgData name="李 思杰" userId="3a2a000faa17da91" providerId="LiveId" clId="{30467D90-894A-46F2-AD88-4BA75C623345}" dt="2020-02-11T10:05:42.863" v="27458"/>
        <pc:sldMkLst>
          <pc:docMk/>
          <pc:sldMk cId="1299777805" sldId="352"/>
        </pc:sldMkLst>
        <pc:spChg chg="mod">
          <ac:chgData name="李 思杰" userId="3a2a000faa17da91" providerId="LiveId" clId="{30467D90-894A-46F2-AD88-4BA75C623345}" dt="2020-01-21T08:39:11.674" v="11506" actId="20577"/>
          <ac:spMkLst>
            <pc:docMk/>
            <pc:sldMk cId="1299777805" sldId="352"/>
            <ac:spMk id="2" creationId="{7C4846FE-3140-4C6C-8550-B6972A68DAC3}"/>
          </ac:spMkLst>
        </pc:spChg>
        <pc:spChg chg="mod">
          <ac:chgData name="李 思杰" userId="3a2a000faa17da91" providerId="LiveId" clId="{30467D90-894A-46F2-AD88-4BA75C623345}" dt="2020-01-21T08:41:08.248" v="12041" actId="20577"/>
          <ac:spMkLst>
            <pc:docMk/>
            <pc:sldMk cId="1299777805" sldId="352"/>
            <ac:spMk id="3" creationId="{FCEF7E46-9115-43D6-9849-3527C18F3BD1}"/>
          </ac:spMkLst>
        </pc:spChg>
      </pc:sldChg>
      <pc:sldChg chg="modSp add modAnim">
        <pc:chgData name="李 思杰" userId="3a2a000faa17da91" providerId="LiveId" clId="{30467D90-894A-46F2-AD88-4BA75C623345}" dt="2020-02-11T10:05:46.513" v="27459"/>
        <pc:sldMkLst>
          <pc:docMk/>
          <pc:sldMk cId="2101712589" sldId="353"/>
        </pc:sldMkLst>
        <pc:spChg chg="mod">
          <ac:chgData name="李 思杰" userId="3a2a000faa17da91" providerId="LiveId" clId="{30467D90-894A-46F2-AD88-4BA75C623345}" dt="2020-01-21T08:41:50.793" v="12045"/>
          <ac:spMkLst>
            <pc:docMk/>
            <pc:sldMk cId="2101712589" sldId="353"/>
            <ac:spMk id="2" creationId="{A68669D2-DCCC-4913-B5C2-9CCC435F893D}"/>
          </ac:spMkLst>
        </pc:spChg>
        <pc:spChg chg="mod">
          <ac:chgData name="李 思杰" userId="3a2a000faa17da91" providerId="LiveId" clId="{30467D90-894A-46F2-AD88-4BA75C623345}" dt="2020-01-21T09:23:18.649" v="12628" actId="20577"/>
          <ac:spMkLst>
            <pc:docMk/>
            <pc:sldMk cId="2101712589" sldId="353"/>
            <ac:spMk id="3" creationId="{DA4BC9EB-98C9-44B4-A173-C1B2768395ED}"/>
          </ac:spMkLst>
        </pc:spChg>
      </pc:sldChg>
      <pc:sldChg chg="modSp add modAnim">
        <pc:chgData name="李 思杰" userId="3a2a000faa17da91" providerId="LiveId" clId="{30467D90-894A-46F2-AD88-4BA75C623345}" dt="2020-02-11T10:05:50.502" v="27460"/>
        <pc:sldMkLst>
          <pc:docMk/>
          <pc:sldMk cId="2710461459" sldId="354"/>
        </pc:sldMkLst>
        <pc:spChg chg="mod">
          <ac:chgData name="李 思杰" userId="3a2a000faa17da91" providerId="LiveId" clId="{30467D90-894A-46F2-AD88-4BA75C623345}" dt="2020-01-22T01:53:22.669" v="12630"/>
          <ac:spMkLst>
            <pc:docMk/>
            <pc:sldMk cId="2710461459" sldId="354"/>
            <ac:spMk id="2" creationId="{21C43A96-5517-4B1C-99C8-F405E80E7928}"/>
          </ac:spMkLst>
        </pc:spChg>
        <pc:spChg chg="mod">
          <ac:chgData name="李 思杰" userId="3a2a000faa17da91" providerId="LiveId" clId="{30467D90-894A-46F2-AD88-4BA75C623345}" dt="2020-01-22T02:01:24.183" v="13623" actId="20577"/>
          <ac:spMkLst>
            <pc:docMk/>
            <pc:sldMk cId="2710461459" sldId="354"/>
            <ac:spMk id="3" creationId="{BC30D36A-82A6-44AB-9D57-6CABBFBB54E7}"/>
          </ac:spMkLst>
        </pc:spChg>
      </pc:sldChg>
      <pc:sldChg chg="addSp modSp add">
        <pc:chgData name="李 思杰" userId="3a2a000faa17da91" providerId="LiveId" clId="{30467D90-894A-46F2-AD88-4BA75C623345}" dt="2020-01-22T02:11:36.442" v="13934"/>
        <pc:sldMkLst>
          <pc:docMk/>
          <pc:sldMk cId="2104578553" sldId="355"/>
        </pc:sldMkLst>
        <pc:spChg chg="mod">
          <ac:chgData name="李 思杰" userId="3a2a000faa17da91" providerId="LiveId" clId="{30467D90-894A-46F2-AD88-4BA75C623345}" dt="2020-01-22T02:02:28.769" v="13660"/>
          <ac:spMkLst>
            <pc:docMk/>
            <pc:sldMk cId="2104578553" sldId="355"/>
            <ac:spMk id="2" creationId="{4753E627-4B31-458F-AA71-396D8E7C691F}"/>
          </ac:spMkLst>
        </pc:spChg>
        <pc:spChg chg="mod">
          <ac:chgData name="李 思杰" userId="3a2a000faa17da91" providerId="LiveId" clId="{30467D90-894A-46F2-AD88-4BA75C623345}" dt="2020-01-22T02:11:36.442" v="13934"/>
          <ac:spMkLst>
            <pc:docMk/>
            <pc:sldMk cId="2104578553" sldId="355"/>
            <ac:spMk id="3" creationId="{CFCD0483-54B5-42FC-97AA-50E578A6EF4E}"/>
          </ac:spMkLst>
        </pc:spChg>
        <pc:picChg chg="add mod">
          <ac:chgData name="李 思杰" userId="3a2a000faa17da91" providerId="LiveId" clId="{30467D90-894A-46F2-AD88-4BA75C623345}" dt="2020-01-22T02:11:23.088" v="13853" actId="1076"/>
          <ac:picMkLst>
            <pc:docMk/>
            <pc:sldMk cId="2104578553" sldId="355"/>
            <ac:picMk id="4" creationId="{7223EAB5-1379-4486-85D8-7F5B68E98E5B}"/>
          </ac:picMkLst>
        </pc:picChg>
        <pc:picChg chg="add mod">
          <ac:chgData name="李 思杰" userId="3a2a000faa17da91" providerId="LiveId" clId="{30467D90-894A-46F2-AD88-4BA75C623345}" dt="2020-01-22T02:11:23.088" v="13853" actId="1076"/>
          <ac:picMkLst>
            <pc:docMk/>
            <pc:sldMk cId="2104578553" sldId="355"/>
            <ac:picMk id="5" creationId="{C120CAA4-190E-479C-ACF6-EA0C5A337B26}"/>
          </ac:picMkLst>
        </pc:picChg>
        <pc:cxnChg chg="add mod">
          <ac:chgData name="李 思杰" userId="3a2a000faa17da91" providerId="LiveId" clId="{30467D90-894A-46F2-AD88-4BA75C623345}" dt="2020-01-22T02:11:23.088" v="13853" actId="1076"/>
          <ac:cxnSpMkLst>
            <pc:docMk/>
            <pc:sldMk cId="2104578553" sldId="355"/>
            <ac:cxnSpMk id="7" creationId="{C5324996-BAE6-4F22-A107-4E794A2D82A6}"/>
          </ac:cxnSpMkLst>
        </pc:cxnChg>
        <pc:cxnChg chg="add mod">
          <ac:chgData name="李 思杰" userId="3a2a000faa17da91" providerId="LiveId" clId="{30467D90-894A-46F2-AD88-4BA75C623345}" dt="2020-01-22T02:11:23.088" v="13853" actId="1076"/>
          <ac:cxnSpMkLst>
            <pc:docMk/>
            <pc:sldMk cId="2104578553" sldId="355"/>
            <ac:cxnSpMk id="8" creationId="{34953CD1-08A1-4A2B-8BBC-1AC3F69BC782}"/>
          </ac:cxnSpMkLst>
        </pc:cxnChg>
        <pc:cxnChg chg="add mod">
          <ac:chgData name="李 思杰" userId="3a2a000faa17da91" providerId="LiveId" clId="{30467D90-894A-46F2-AD88-4BA75C623345}" dt="2020-01-22T02:11:23.088" v="13853" actId="1076"/>
          <ac:cxnSpMkLst>
            <pc:docMk/>
            <pc:sldMk cId="2104578553" sldId="355"/>
            <ac:cxnSpMk id="11" creationId="{1BE95486-33C0-48F3-B672-0A97E43AADF9}"/>
          </ac:cxnSpMkLst>
        </pc:cxnChg>
        <pc:cxnChg chg="add mod">
          <ac:chgData name="李 思杰" userId="3a2a000faa17da91" providerId="LiveId" clId="{30467D90-894A-46F2-AD88-4BA75C623345}" dt="2020-01-22T02:11:23.088" v="13853" actId="1076"/>
          <ac:cxnSpMkLst>
            <pc:docMk/>
            <pc:sldMk cId="2104578553" sldId="355"/>
            <ac:cxnSpMk id="12" creationId="{CE3AC7D3-9E09-4241-8E20-F62C87B49249}"/>
          </ac:cxnSpMkLst>
        </pc:cxnChg>
      </pc:sldChg>
      <pc:sldChg chg="addSp delSp modSp add modAnim">
        <pc:chgData name="李 思杰" userId="3a2a000faa17da91" providerId="LiveId" clId="{30467D90-894A-46F2-AD88-4BA75C623345}" dt="2020-02-11T10:06:06.754" v="27461"/>
        <pc:sldMkLst>
          <pc:docMk/>
          <pc:sldMk cId="2344168838" sldId="356"/>
        </pc:sldMkLst>
        <pc:spChg chg="mod">
          <ac:chgData name="李 思杰" userId="3a2a000faa17da91" providerId="LiveId" clId="{30467D90-894A-46F2-AD88-4BA75C623345}" dt="2020-01-22T02:11:59.254" v="13978" actId="20577"/>
          <ac:spMkLst>
            <pc:docMk/>
            <pc:sldMk cId="2344168838" sldId="356"/>
            <ac:spMk id="2" creationId="{66CD082C-0778-4B38-9C3E-06F377638A1F}"/>
          </ac:spMkLst>
        </pc:spChg>
        <pc:spChg chg="mod">
          <ac:chgData name="李 思杰" userId="3a2a000faa17da91" providerId="LiveId" clId="{30467D90-894A-46F2-AD88-4BA75C623345}" dt="2020-01-22T02:25:27.885" v="14883" actId="20577"/>
          <ac:spMkLst>
            <pc:docMk/>
            <pc:sldMk cId="2344168838" sldId="356"/>
            <ac:spMk id="3" creationId="{29A7DB16-785A-4053-AFD5-1468883A79C2}"/>
          </ac:spMkLst>
        </pc:spChg>
        <pc:spChg chg="add mod">
          <ac:chgData name="李 思杰" userId="3a2a000faa17da91" providerId="LiveId" clId="{30467D90-894A-46F2-AD88-4BA75C623345}" dt="2020-01-22T02:16:41.223" v="14451" actId="692"/>
          <ac:spMkLst>
            <pc:docMk/>
            <pc:sldMk cId="2344168838" sldId="356"/>
            <ac:spMk id="5" creationId="{BAA4FEA7-E985-4DFB-AACE-10B627AFAD32}"/>
          </ac:spMkLst>
        </pc:spChg>
        <pc:spChg chg="add mod">
          <ac:chgData name="李 思杰" userId="3a2a000faa17da91" providerId="LiveId" clId="{30467D90-894A-46F2-AD88-4BA75C623345}" dt="2020-01-22T02:16:41.223" v="14451" actId="692"/>
          <ac:spMkLst>
            <pc:docMk/>
            <pc:sldMk cId="2344168838" sldId="356"/>
            <ac:spMk id="6" creationId="{1EEC3CB4-949D-4987-ACEE-89CDB5051371}"/>
          </ac:spMkLst>
        </pc:spChg>
        <pc:spChg chg="add mod">
          <ac:chgData name="李 思杰" userId="3a2a000faa17da91" providerId="LiveId" clId="{30467D90-894A-46F2-AD88-4BA75C623345}" dt="2020-01-22T02:16:41.223" v="14451" actId="692"/>
          <ac:spMkLst>
            <pc:docMk/>
            <pc:sldMk cId="2344168838" sldId="356"/>
            <ac:spMk id="7" creationId="{6A41C384-3407-4442-A87C-DFC6D7B8FD28}"/>
          </ac:spMkLst>
        </pc:spChg>
        <pc:spChg chg="add mod">
          <ac:chgData name="李 思杰" userId="3a2a000faa17da91" providerId="LiveId" clId="{30467D90-894A-46F2-AD88-4BA75C623345}" dt="2020-01-22T02:16:41.223" v="14451" actId="692"/>
          <ac:spMkLst>
            <pc:docMk/>
            <pc:sldMk cId="2344168838" sldId="356"/>
            <ac:spMk id="8" creationId="{2BB0F0B4-FA90-46CA-96FE-14B7903845D0}"/>
          </ac:spMkLst>
        </pc:spChg>
        <pc:spChg chg="add mod">
          <ac:chgData name="李 思杰" userId="3a2a000faa17da91" providerId="LiveId" clId="{30467D90-894A-46F2-AD88-4BA75C623345}" dt="2020-01-22T02:16:51.115" v="14454" actId="1076"/>
          <ac:spMkLst>
            <pc:docMk/>
            <pc:sldMk cId="2344168838" sldId="356"/>
            <ac:spMk id="9" creationId="{25AFBC86-85B7-4AB0-9E6E-15B8921DFAAC}"/>
          </ac:spMkLst>
        </pc:spChg>
        <pc:spChg chg="add mod">
          <ac:chgData name="李 思杰" userId="3a2a000faa17da91" providerId="LiveId" clId="{30467D90-894A-46F2-AD88-4BA75C623345}" dt="2020-01-22T02:16:48.750" v="14453" actId="1076"/>
          <ac:spMkLst>
            <pc:docMk/>
            <pc:sldMk cId="2344168838" sldId="356"/>
            <ac:spMk id="10" creationId="{1A0E5F8B-445B-4AC3-BE49-7842FAF581C5}"/>
          </ac:spMkLst>
        </pc:spChg>
        <pc:spChg chg="add mod">
          <ac:chgData name="李 思杰" userId="3a2a000faa17da91" providerId="LiveId" clId="{30467D90-894A-46F2-AD88-4BA75C623345}" dt="2020-01-22T02:16:17.478" v="14446" actId="571"/>
          <ac:spMkLst>
            <pc:docMk/>
            <pc:sldMk cId="2344168838" sldId="356"/>
            <ac:spMk id="11" creationId="{BAB3FF21-9932-45EE-907B-C6D281E4BEC5}"/>
          </ac:spMkLst>
        </pc:spChg>
        <pc:spChg chg="add del mod">
          <ac:chgData name="李 思杰" userId="3a2a000faa17da91" providerId="LiveId" clId="{30467D90-894A-46F2-AD88-4BA75C623345}" dt="2020-01-22T02:18:38.202" v="14483" actId="478"/>
          <ac:spMkLst>
            <pc:docMk/>
            <pc:sldMk cId="2344168838" sldId="356"/>
            <ac:spMk id="31" creationId="{CE59B582-88CE-4259-B6E0-AFC06993D3A4}"/>
          </ac:spMkLst>
        </pc:spChg>
        <pc:spChg chg="add mod ord">
          <ac:chgData name="李 思杰" userId="3a2a000faa17da91" providerId="LiveId" clId="{30467D90-894A-46F2-AD88-4BA75C623345}" dt="2020-01-22T02:19:02.016" v="14486" actId="167"/>
          <ac:spMkLst>
            <pc:docMk/>
            <pc:sldMk cId="2344168838" sldId="356"/>
            <ac:spMk id="32" creationId="{4128E172-C185-45E0-B90A-E6BF8856B525}"/>
          </ac:spMkLst>
        </pc:spChg>
        <pc:spChg chg="add mod ord">
          <ac:chgData name="李 思杰" userId="3a2a000faa17da91" providerId="LiveId" clId="{30467D90-894A-46F2-AD88-4BA75C623345}" dt="2020-01-22T02:19:55.394" v="14493" actId="167"/>
          <ac:spMkLst>
            <pc:docMk/>
            <pc:sldMk cId="2344168838" sldId="356"/>
            <ac:spMk id="33" creationId="{E0C6B891-E852-4606-8F67-9E6928F3ED3B}"/>
          </ac:spMkLst>
        </pc:spChg>
        <pc:spChg chg="add mod ord">
          <ac:chgData name="李 思杰" userId="3a2a000faa17da91" providerId="LiveId" clId="{30467D90-894A-46F2-AD88-4BA75C623345}" dt="2020-01-22T02:19:53.009" v="14492" actId="167"/>
          <ac:spMkLst>
            <pc:docMk/>
            <pc:sldMk cId="2344168838" sldId="356"/>
            <ac:spMk id="34" creationId="{8DC60835-B163-449F-B3D8-4162425D11A8}"/>
          </ac:spMkLst>
        </pc:spChg>
        <pc:picChg chg="add mod">
          <ac:chgData name="李 思杰" userId="3a2a000faa17da91" providerId="LiveId" clId="{30467D90-894A-46F2-AD88-4BA75C623345}" dt="2020-01-22T02:15:44.568" v="14439" actId="1076"/>
          <ac:picMkLst>
            <pc:docMk/>
            <pc:sldMk cId="2344168838" sldId="356"/>
            <ac:picMk id="4" creationId="{29FC73B6-9F8E-4743-86AD-981A8F23DF35}"/>
          </ac:picMkLst>
        </pc:picChg>
        <pc:cxnChg chg="add mod ord">
          <ac:chgData name="李 思杰" userId="3a2a000faa17da91" providerId="LiveId" clId="{30467D90-894A-46F2-AD88-4BA75C623345}" dt="2020-01-22T02:17:41.941" v="14474" actId="167"/>
          <ac:cxnSpMkLst>
            <pc:docMk/>
            <pc:sldMk cId="2344168838" sldId="356"/>
            <ac:cxnSpMk id="13" creationId="{763B743A-6E2A-4733-BA9C-19A827DD6D19}"/>
          </ac:cxnSpMkLst>
        </pc:cxnChg>
        <pc:cxnChg chg="add mod ord">
          <ac:chgData name="李 思杰" userId="3a2a000faa17da91" providerId="LiveId" clId="{30467D90-894A-46F2-AD88-4BA75C623345}" dt="2020-01-22T02:17:41.941" v="14474" actId="167"/>
          <ac:cxnSpMkLst>
            <pc:docMk/>
            <pc:sldMk cId="2344168838" sldId="356"/>
            <ac:cxnSpMk id="14" creationId="{84854BA2-060A-4F3F-82FC-CAB67473BB3A}"/>
          </ac:cxnSpMkLst>
        </pc:cxnChg>
        <pc:cxnChg chg="add mod ord">
          <ac:chgData name="李 思杰" userId="3a2a000faa17da91" providerId="LiveId" clId="{30467D90-894A-46F2-AD88-4BA75C623345}" dt="2020-01-22T02:17:41.941" v="14474" actId="167"/>
          <ac:cxnSpMkLst>
            <pc:docMk/>
            <pc:sldMk cId="2344168838" sldId="356"/>
            <ac:cxnSpMk id="17" creationId="{596FBA6C-4EEA-4031-B192-0F5D602A5810}"/>
          </ac:cxnSpMkLst>
        </pc:cxnChg>
        <pc:cxnChg chg="add mod ord">
          <ac:chgData name="李 思杰" userId="3a2a000faa17da91" providerId="LiveId" clId="{30467D90-894A-46F2-AD88-4BA75C623345}" dt="2020-01-22T02:17:41.941" v="14474" actId="167"/>
          <ac:cxnSpMkLst>
            <pc:docMk/>
            <pc:sldMk cId="2344168838" sldId="356"/>
            <ac:cxnSpMk id="20" creationId="{B04D4A0E-08D0-4E46-93D3-C231943F73D1}"/>
          </ac:cxnSpMkLst>
        </pc:cxnChg>
        <pc:cxnChg chg="add mod ord">
          <ac:chgData name="李 思杰" userId="3a2a000faa17da91" providerId="LiveId" clId="{30467D90-894A-46F2-AD88-4BA75C623345}" dt="2020-01-22T02:17:41.941" v="14474" actId="167"/>
          <ac:cxnSpMkLst>
            <pc:docMk/>
            <pc:sldMk cId="2344168838" sldId="356"/>
            <ac:cxnSpMk id="23" creationId="{8285B1EE-3B5E-4ECF-B3A2-5ECE14147778}"/>
          </ac:cxnSpMkLst>
        </pc:cxnChg>
        <pc:cxnChg chg="add mod ord">
          <ac:chgData name="李 思杰" userId="3a2a000faa17da91" providerId="LiveId" clId="{30467D90-894A-46F2-AD88-4BA75C623345}" dt="2020-01-22T02:19:08.457" v="14487" actId="167"/>
          <ac:cxnSpMkLst>
            <pc:docMk/>
            <pc:sldMk cId="2344168838" sldId="356"/>
            <ac:cxnSpMk id="27" creationId="{A2F57D5D-EDB2-4281-B3A9-558EA7D72C6D}"/>
          </ac:cxnSpMkLst>
        </pc:cxnChg>
        <pc:cxnChg chg="add mod ord">
          <ac:chgData name="李 思杰" userId="3a2a000faa17da91" providerId="LiveId" clId="{30467D90-894A-46F2-AD88-4BA75C623345}" dt="2020-01-22T02:19:08.457" v="14487" actId="167"/>
          <ac:cxnSpMkLst>
            <pc:docMk/>
            <pc:sldMk cId="2344168838" sldId="356"/>
            <ac:cxnSpMk id="28" creationId="{D6162CE5-D36C-4E23-B27B-E3C00E67C2CB}"/>
          </ac:cxnSpMkLst>
        </pc:cxnChg>
      </pc:sldChg>
      <pc:sldChg chg="addSp modSp add">
        <pc:chgData name="李 思杰" userId="3a2a000faa17da91" providerId="LiveId" clId="{30467D90-894A-46F2-AD88-4BA75C623345}" dt="2020-01-22T02:25:47.648" v="14885" actId="1076"/>
        <pc:sldMkLst>
          <pc:docMk/>
          <pc:sldMk cId="4170033770" sldId="357"/>
        </pc:sldMkLst>
        <pc:spChg chg="mod">
          <ac:chgData name="李 思杰" userId="3a2a000faa17da91" providerId="LiveId" clId="{30467D90-894A-46F2-AD88-4BA75C623345}" dt="2020-01-22T02:21:41.587" v="14524"/>
          <ac:spMkLst>
            <pc:docMk/>
            <pc:sldMk cId="4170033770" sldId="357"/>
            <ac:spMk id="2" creationId="{49F82DE6-91E5-4C53-94D2-56109EE5707A}"/>
          </ac:spMkLst>
        </pc:spChg>
        <pc:spChg chg="mod">
          <ac:chgData name="李 思杰" userId="3a2a000faa17da91" providerId="LiveId" clId="{30467D90-894A-46F2-AD88-4BA75C623345}" dt="2020-01-22T02:24:28.194" v="14746"/>
          <ac:spMkLst>
            <pc:docMk/>
            <pc:sldMk cId="4170033770" sldId="357"/>
            <ac:spMk id="3" creationId="{6C43ACCF-DC27-43EE-A591-A058B6DDF033}"/>
          </ac:spMkLst>
        </pc:spChg>
        <pc:spChg chg="add mod">
          <ac:chgData name="李 思杰" userId="3a2a000faa17da91" providerId="LiveId" clId="{30467D90-894A-46F2-AD88-4BA75C623345}" dt="2020-01-22T02:25:47.648" v="14885" actId="1076"/>
          <ac:spMkLst>
            <pc:docMk/>
            <pc:sldMk cId="4170033770" sldId="357"/>
            <ac:spMk id="4" creationId="{37B5015A-3C07-4ED4-9950-A075397FB77A}"/>
          </ac:spMkLst>
        </pc:spChg>
        <pc:spChg chg="add mod">
          <ac:chgData name="李 思杰" userId="3a2a000faa17da91" providerId="LiveId" clId="{30467D90-894A-46F2-AD88-4BA75C623345}" dt="2020-01-22T02:25:47.648" v="14885" actId="1076"/>
          <ac:spMkLst>
            <pc:docMk/>
            <pc:sldMk cId="4170033770" sldId="357"/>
            <ac:spMk id="7" creationId="{398DC554-4C3C-451C-B2FD-BD783FC7179D}"/>
          </ac:spMkLst>
        </pc:spChg>
        <pc:spChg chg="add mod">
          <ac:chgData name="李 思杰" userId="3a2a000faa17da91" providerId="LiveId" clId="{30467D90-894A-46F2-AD88-4BA75C623345}" dt="2020-01-22T02:25:47.648" v="14885" actId="1076"/>
          <ac:spMkLst>
            <pc:docMk/>
            <pc:sldMk cId="4170033770" sldId="357"/>
            <ac:spMk id="13" creationId="{B9966A24-6477-4911-B586-326D9B7D2151}"/>
          </ac:spMkLst>
        </pc:spChg>
        <pc:spChg chg="add mod">
          <ac:chgData name="李 思杰" userId="3a2a000faa17da91" providerId="LiveId" clId="{30467D90-894A-46F2-AD88-4BA75C623345}" dt="2020-01-22T02:25:47.648" v="14885" actId="1076"/>
          <ac:spMkLst>
            <pc:docMk/>
            <pc:sldMk cId="4170033770" sldId="357"/>
            <ac:spMk id="14" creationId="{5ABAC1F4-C619-4AB4-97B9-9A70EBE4E62E}"/>
          </ac:spMkLst>
        </pc:spChg>
        <pc:spChg chg="add mod">
          <ac:chgData name="李 思杰" userId="3a2a000faa17da91" providerId="LiveId" clId="{30467D90-894A-46F2-AD88-4BA75C623345}" dt="2020-01-22T02:25:47.648" v="14885" actId="1076"/>
          <ac:spMkLst>
            <pc:docMk/>
            <pc:sldMk cId="4170033770" sldId="357"/>
            <ac:spMk id="15" creationId="{D457B434-13F9-49E7-B2DC-507BA4E39367}"/>
          </ac:spMkLst>
        </pc:spChg>
        <pc:spChg chg="add mod">
          <ac:chgData name="李 思杰" userId="3a2a000faa17da91" providerId="LiveId" clId="{30467D90-894A-46F2-AD88-4BA75C623345}" dt="2020-01-22T02:25:47.648" v="14885" actId="1076"/>
          <ac:spMkLst>
            <pc:docMk/>
            <pc:sldMk cId="4170033770" sldId="357"/>
            <ac:spMk id="16" creationId="{D79CF026-0ED1-4036-A4FA-96C5F45F69F8}"/>
          </ac:spMkLst>
        </pc:spChg>
        <pc:spChg chg="add mod">
          <ac:chgData name="李 思杰" userId="3a2a000faa17da91" providerId="LiveId" clId="{30467D90-894A-46F2-AD88-4BA75C623345}" dt="2020-01-22T02:25:47.648" v="14885" actId="1076"/>
          <ac:spMkLst>
            <pc:docMk/>
            <pc:sldMk cId="4170033770" sldId="357"/>
            <ac:spMk id="17" creationId="{75A03D43-79F2-4EF2-99DB-3DEB22C92B62}"/>
          </ac:spMkLst>
        </pc:spChg>
        <pc:spChg chg="add mod">
          <ac:chgData name="李 思杰" userId="3a2a000faa17da91" providerId="LiveId" clId="{30467D90-894A-46F2-AD88-4BA75C623345}" dt="2020-01-22T02:25:47.648" v="14885" actId="1076"/>
          <ac:spMkLst>
            <pc:docMk/>
            <pc:sldMk cId="4170033770" sldId="357"/>
            <ac:spMk id="18" creationId="{D6D0277B-26AE-4F02-8C8E-3FB6D1DB2FD7}"/>
          </ac:spMkLst>
        </pc:spChg>
        <pc:spChg chg="add mod">
          <ac:chgData name="李 思杰" userId="3a2a000faa17da91" providerId="LiveId" clId="{30467D90-894A-46F2-AD88-4BA75C623345}" dt="2020-01-22T02:25:47.648" v="14885" actId="1076"/>
          <ac:spMkLst>
            <pc:docMk/>
            <pc:sldMk cId="4170033770" sldId="357"/>
            <ac:spMk id="19" creationId="{39707883-778F-4F34-A7AA-53287F6F656D}"/>
          </ac:spMkLst>
        </pc:spChg>
        <pc:cxnChg chg="add mod">
          <ac:chgData name="李 思杰" userId="3a2a000faa17da91" providerId="LiveId" clId="{30467D90-894A-46F2-AD88-4BA75C623345}" dt="2020-01-22T02:25:47.648" v="14885" actId="1076"/>
          <ac:cxnSpMkLst>
            <pc:docMk/>
            <pc:sldMk cId="4170033770" sldId="357"/>
            <ac:cxnSpMk id="5" creationId="{419AFC3D-E203-46F5-AD5D-D563B727F1E2}"/>
          </ac:cxnSpMkLst>
        </pc:cxnChg>
        <pc:cxnChg chg="add mod">
          <ac:chgData name="李 思杰" userId="3a2a000faa17da91" providerId="LiveId" clId="{30467D90-894A-46F2-AD88-4BA75C623345}" dt="2020-01-22T02:25:47.648" v="14885" actId="1076"/>
          <ac:cxnSpMkLst>
            <pc:docMk/>
            <pc:sldMk cId="4170033770" sldId="357"/>
            <ac:cxnSpMk id="6" creationId="{F24853D9-1EB4-4A2D-AE66-A9AF0863C232}"/>
          </ac:cxnSpMkLst>
        </pc:cxnChg>
        <pc:cxnChg chg="add mod">
          <ac:chgData name="李 思杰" userId="3a2a000faa17da91" providerId="LiveId" clId="{30467D90-894A-46F2-AD88-4BA75C623345}" dt="2020-01-22T02:25:47.648" v="14885" actId="1076"/>
          <ac:cxnSpMkLst>
            <pc:docMk/>
            <pc:sldMk cId="4170033770" sldId="357"/>
            <ac:cxnSpMk id="8" creationId="{C6D76F9A-C05C-43A9-8751-2BA3E15D024D}"/>
          </ac:cxnSpMkLst>
        </pc:cxnChg>
        <pc:cxnChg chg="add mod">
          <ac:chgData name="李 思杰" userId="3a2a000faa17da91" providerId="LiveId" clId="{30467D90-894A-46F2-AD88-4BA75C623345}" dt="2020-01-22T02:25:47.648" v="14885" actId="1076"/>
          <ac:cxnSpMkLst>
            <pc:docMk/>
            <pc:sldMk cId="4170033770" sldId="357"/>
            <ac:cxnSpMk id="9" creationId="{459FDD9D-5F40-4E87-930D-42ECAB4E6F2A}"/>
          </ac:cxnSpMkLst>
        </pc:cxnChg>
        <pc:cxnChg chg="add mod">
          <ac:chgData name="李 思杰" userId="3a2a000faa17da91" providerId="LiveId" clId="{30467D90-894A-46F2-AD88-4BA75C623345}" dt="2020-01-22T02:25:47.648" v="14885" actId="1076"/>
          <ac:cxnSpMkLst>
            <pc:docMk/>
            <pc:sldMk cId="4170033770" sldId="357"/>
            <ac:cxnSpMk id="10" creationId="{AB1E92EE-70A9-4BCD-A5AE-A2FC2DB5CCED}"/>
          </ac:cxnSpMkLst>
        </pc:cxnChg>
        <pc:cxnChg chg="add mod">
          <ac:chgData name="李 思杰" userId="3a2a000faa17da91" providerId="LiveId" clId="{30467D90-894A-46F2-AD88-4BA75C623345}" dt="2020-01-22T02:25:47.648" v="14885" actId="1076"/>
          <ac:cxnSpMkLst>
            <pc:docMk/>
            <pc:sldMk cId="4170033770" sldId="357"/>
            <ac:cxnSpMk id="11" creationId="{FD54705E-D2DA-4497-86C3-8E644C49FEB0}"/>
          </ac:cxnSpMkLst>
        </pc:cxnChg>
        <pc:cxnChg chg="add mod">
          <ac:chgData name="李 思杰" userId="3a2a000faa17da91" providerId="LiveId" clId="{30467D90-894A-46F2-AD88-4BA75C623345}" dt="2020-01-22T02:25:47.648" v="14885" actId="1076"/>
          <ac:cxnSpMkLst>
            <pc:docMk/>
            <pc:sldMk cId="4170033770" sldId="357"/>
            <ac:cxnSpMk id="12" creationId="{48A12192-F9B6-4BE5-BF89-41D482C24D84}"/>
          </ac:cxnSpMkLst>
        </pc:cxnChg>
      </pc:sldChg>
      <pc:sldChg chg="addSp modSp add">
        <pc:chgData name="李 思杰" userId="3a2a000faa17da91" providerId="LiveId" clId="{30467D90-894A-46F2-AD88-4BA75C623345}" dt="2020-01-22T02:45:43.827" v="16214" actId="20577"/>
        <pc:sldMkLst>
          <pc:docMk/>
          <pc:sldMk cId="1691271474" sldId="358"/>
        </pc:sldMkLst>
        <pc:spChg chg="mod">
          <ac:chgData name="李 思杰" userId="3a2a000faa17da91" providerId="LiveId" clId="{30467D90-894A-46F2-AD88-4BA75C623345}" dt="2020-01-22T02:29:22.333" v="14904"/>
          <ac:spMkLst>
            <pc:docMk/>
            <pc:sldMk cId="1691271474" sldId="358"/>
            <ac:spMk id="2" creationId="{5C5B5504-9A40-4A59-8DBD-950D3513E8B7}"/>
          </ac:spMkLst>
        </pc:spChg>
        <pc:spChg chg="mod">
          <ac:chgData name="李 思杰" userId="3a2a000faa17da91" providerId="LiveId" clId="{30467D90-894A-46F2-AD88-4BA75C623345}" dt="2020-01-22T02:45:43.827" v="16214" actId="20577"/>
          <ac:spMkLst>
            <pc:docMk/>
            <pc:sldMk cId="1691271474" sldId="358"/>
            <ac:spMk id="3" creationId="{6F12F117-4745-4BC3-A2D3-CFB2B679DB2A}"/>
          </ac:spMkLst>
        </pc:spChg>
        <pc:picChg chg="add mod">
          <ac:chgData name="李 思杰" userId="3a2a000faa17da91" providerId="LiveId" clId="{30467D90-894A-46F2-AD88-4BA75C623345}" dt="2020-01-22T02:44:57.445" v="16213" actId="1076"/>
          <ac:picMkLst>
            <pc:docMk/>
            <pc:sldMk cId="1691271474" sldId="358"/>
            <ac:picMk id="1026" creationId="{9858F108-5775-4B2B-B472-989DE64CA80D}"/>
          </ac:picMkLst>
        </pc:picChg>
      </pc:sldChg>
      <pc:sldChg chg="modSp add modAnim">
        <pc:chgData name="李 思杰" userId="3a2a000faa17da91" providerId="LiveId" clId="{30467D90-894A-46F2-AD88-4BA75C623345}" dt="2020-02-11T10:06:15.550" v="27462"/>
        <pc:sldMkLst>
          <pc:docMk/>
          <pc:sldMk cId="1418085646" sldId="359"/>
        </pc:sldMkLst>
        <pc:spChg chg="mod">
          <ac:chgData name="李 思杰" userId="3a2a000faa17da91" providerId="LiveId" clId="{30467D90-894A-46F2-AD88-4BA75C623345}" dt="2020-01-22T02:38:12.507" v="15992"/>
          <ac:spMkLst>
            <pc:docMk/>
            <pc:sldMk cId="1418085646" sldId="359"/>
            <ac:spMk id="2" creationId="{101DE082-0F6E-488E-9DEC-FA8776BDD200}"/>
          </ac:spMkLst>
        </pc:spChg>
        <pc:spChg chg="mod">
          <ac:chgData name="李 思杰" userId="3a2a000faa17da91" providerId="LiveId" clId="{30467D90-894A-46F2-AD88-4BA75C623345}" dt="2020-01-22T02:58:07.883" v="16985" actId="14100"/>
          <ac:spMkLst>
            <pc:docMk/>
            <pc:sldMk cId="1418085646" sldId="359"/>
            <ac:spMk id="3" creationId="{F46ABF37-2B25-411A-9D85-D45C8C943FAA}"/>
          </ac:spMkLst>
        </pc:spChg>
      </pc:sldChg>
      <pc:sldChg chg="modSp add modAnim">
        <pc:chgData name="李 思杰" userId="3a2a000faa17da91" providerId="LiveId" clId="{30467D90-894A-46F2-AD88-4BA75C623345}" dt="2020-02-11T10:06:18.853" v="27463"/>
        <pc:sldMkLst>
          <pc:docMk/>
          <pc:sldMk cId="3747120642" sldId="360"/>
        </pc:sldMkLst>
        <pc:spChg chg="mod">
          <ac:chgData name="李 思杰" userId="3a2a000faa17da91" providerId="LiveId" clId="{30467D90-894A-46F2-AD88-4BA75C623345}" dt="2020-01-22T02:58:20.098" v="16987"/>
          <ac:spMkLst>
            <pc:docMk/>
            <pc:sldMk cId="3747120642" sldId="360"/>
            <ac:spMk id="2" creationId="{9A3FF348-0858-4A3E-98A2-23ED659E86E0}"/>
          </ac:spMkLst>
        </pc:spChg>
        <pc:spChg chg="mod">
          <ac:chgData name="李 思杰" userId="3a2a000faa17da91" providerId="LiveId" clId="{30467D90-894A-46F2-AD88-4BA75C623345}" dt="2020-01-22T03:00:58.036" v="17592"/>
          <ac:spMkLst>
            <pc:docMk/>
            <pc:sldMk cId="3747120642" sldId="360"/>
            <ac:spMk id="3" creationId="{6003F54B-2488-44F0-9E4F-27C09F069B9D}"/>
          </ac:spMkLst>
        </pc:spChg>
      </pc:sldChg>
      <pc:sldChg chg="addSp modSp add">
        <pc:chgData name="李 思杰" userId="3a2a000faa17da91" providerId="LiveId" clId="{30467D90-894A-46F2-AD88-4BA75C623345}" dt="2020-01-22T03:30:25.588" v="17900" actId="1076"/>
        <pc:sldMkLst>
          <pc:docMk/>
          <pc:sldMk cId="1218742146" sldId="361"/>
        </pc:sldMkLst>
        <pc:spChg chg="mod">
          <ac:chgData name="李 思杰" userId="3a2a000faa17da91" providerId="LiveId" clId="{30467D90-894A-46F2-AD88-4BA75C623345}" dt="2020-01-22T03:03:47.279" v="17609"/>
          <ac:spMkLst>
            <pc:docMk/>
            <pc:sldMk cId="1218742146" sldId="361"/>
            <ac:spMk id="2" creationId="{C502D36A-1C0F-4EF2-BDBC-571DD7CEF2A7}"/>
          </ac:spMkLst>
        </pc:spChg>
        <pc:spChg chg="mod">
          <ac:chgData name="李 思杰" userId="3a2a000faa17da91" providerId="LiveId" clId="{30467D90-894A-46F2-AD88-4BA75C623345}" dt="2020-01-22T03:09:47.665" v="17895" actId="14100"/>
          <ac:spMkLst>
            <pc:docMk/>
            <pc:sldMk cId="1218742146" sldId="361"/>
            <ac:spMk id="3" creationId="{3A9DCD7B-D1AA-46DF-971C-B15DBD5E9332}"/>
          </ac:spMkLst>
        </pc:spChg>
        <pc:picChg chg="add mod">
          <ac:chgData name="李 思杰" userId="3a2a000faa17da91" providerId="LiveId" clId="{30467D90-894A-46F2-AD88-4BA75C623345}" dt="2020-01-22T03:30:25.588" v="17900" actId="1076"/>
          <ac:picMkLst>
            <pc:docMk/>
            <pc:sldMk cId="1218742146" sldId="361"/>
            <ac:picMk id="4" creationId="{1840557B-0EA7-4FA2-85BA-9C69745F485B}"/>
          </ac:picMkLst>
        </pc:picChg>
      </pc:sldChg>
      <pc:sldChg chg="modSp add del">
        <pc:chgData name="李 思杰" userId="3a2a000faa17da91" providerId="LiveId" clId="{30467D90-894A-46F2-AD88-4BA75C623345}" dt="2020-01-22T03:48:23.353" v="17951" actId="2696"/>
        <pc:sldMkLst>
          <pc:docMk/>
          <pc:sldMk cId="2378112986" sldId="362"/>
        </pc:sldMkLst>
        <pc:spChg chg="mod">
          <ac:chgData name="李 思杰" userId="3a2a000faa17da91" providerId="LiveId" clId="{30467D90-894A-46F2-AD88-4BA75C623345}" dt="2020-01-22T03:31:10.959" v="17933"/>
          <ac:spMkLst>
            <pc:docMk/>
            <pc:sldMk cId="2378112986" sldId="362"/>
            <ac:spMk id="2" creationId="{17705996-393E-4D11-94DA-4E1B4C083F13}"/>
          </ac:spMkLst>
        </pc:spChg>
      </pc:sldChg>
      <pc:sldChg chg="modAnim">
        <pc:chgData name="李 思杰" userId="3a2a000faa17da91" providerId="LiveId" clId="{30467D90-894A-46F2-AD88-4BA75C623345}" dt="2020-02-11T10:06:25.119" v="27464"/>
        <pc:sldMkLst>
          <pc:docMk/>
          <pc:sldMk cId="3683974469" sldId="362"/>
        </pc:sldMkLst>
      </pc:sldChg>
      <pc:sldChg chg="modAnim">
        <pc:chgData name="李 思杰" userId="3a2a000faa17da91" providerId="LiveId" clId="{30467D90-894A-46F2-AD88-4BA75C623345}" dt="2020-02-11T10:06:29.505" v="27465"/>
        <pc:sldMkLst>
          <pc:docMk/>
          <pc:sldMk cId="502470326" sldId="363"/>
        </pc:sldMkLst>
      </pc:sldChg>
      <pc:sldChg chg="modAnim">
        <pc:chgData name="李 思杰" userId="3a2a000faa17da91" providerId="LiveId" clId="{30467D90-894A-46F2-AD88-4BA75C623345}" dt="2020-02-11T10:06:53.446" v="27466"/>
        <pc:sldMkLst>
          <pc:docMk/>
          <pc:sldMk cId="14793678" sldId="369"/>
        </pc:sldMkLst>
      </pc:sldChg>
      <pc:sldChg chg="modAnim">
        <pc:chgData name="李 思杰" userId="3a2a000faa17da91" providerId="LiveId" clId="{30467D90-894A-46F2-AD88-4BA75C623345}" dt="2020-02-11T10:06:57.194" v="27467"/>
        <pc:sldMkLst>
          <pc:docMk/>
          <pc:sldMk cId="1641480998" sldId="370"/>
        </pc:sldMkLst>
      </pc:sldChg>
      <pc:sldChg chg="modAnim">
        <pc:chgData name="李 思杰" userId="3a2a000faa17da91" providerId="LiveId" clId="{30467D90-894A-46F2-AD88-4BA75C623345}" dt="2020-02-11T10:07:10.469" v="27468"/>
        <pc:sldMkLst>
          <pc:docMk/>
          <pc:sldMk cId="2966259848" sldId="375"/>
        </pc:sldMkLst>
      </pc:sldChg>
      <pc:sldChg chg="modAnim">
        <pc:chgData name="李 思杰" userId="3a2a000faa17da91" providerId="LiveId" clId="{30467D90-894A-46F2-AD88-4BA75C623345}" dt="2020-02-11T10:07:14.344" v="27469"/>
        <pc:sldMkLst>
          <pc:docMk/>
          <pc:sldMk cId="3670204652" sldId="376"/>
        </pc:sldMkLst>
      </pc:sldChg>
      <pc:sldChg chg="modAnim">
        <pc:chgData name="李 思杰" userId="3a2a000faa17da91" providerId="LiveId" clId="{30467D90-894A-46F2-AD88-4BA75C623345}" dt="2020-02-11T10:07:18.039" v="27470"/>
        <pc:sldMkLst>
          <pc:docMk/>
          <pc:sldMk cId="2360060444" sldId="377"/>
        </pc:sldMkLst>
      </pc:sldChg>
      <pc:sldChg chg="modAnim">
        <pc:chgData name="李 思杰" userId="3a2a000faa17da91" providerId="LiveId" clId="{30467D90-894A-46F2-AD88-4BA75C623345}" dt="2020-02-11T10:07:23.053" v="27471"/>
        <pc:sldMkLst>
          <pc:docMk/>
          <pc:sldMk cId="3473203805" sldId="379"/>
        </pc:sldMkLst>
      </pc:sldChg>
      <pc:sldChg chg="modAnim">
        <pc:chgData name="李 思杰" userId="3a2a000faa17da91" providerId="LiveId" clId="{30467D90-894A-46F2-AD88-4BA75C623345}" dt="2020-02-11T10:07:25.874" v="27472"/>
        <pc:sldMkLst>
          <pc:docMk/>
          <pc:sldMk cId="476264340" sldId="380"/>
        </pc:sldMkLst>
      </pc:sldChg>
      <pc:sldChg chg="modAnim">
        <pc:chgData name="李 思杰" userId="3a2a000faa17da91" providerId="LiveId" clId="{30467D90-894A-46F2-AD88-4BA75C623345}" dt="2020-02-11T10:07:31.074" v="27473"/>
        <pc:sldMkLst>
          <pc:docMk/>
          <pc:sldMk cId="2565117446" sldId="382"/>
        </pc:sldMkLst>
      </pc:sldChg>
      <pc:sldChg chg="modAnim">
        <pc:chgData name="李 思杰" userId="3a2a000faa17da91" providerId="LiveId" clId="{30467D90-894A-46F2-AD88-4BA75C623345}" dt="2020-02-11T10:07:34.137" v="27474"/>
        <pc:sldMkLst>
          <pc:docMk/>
          <pc:sldMk cId="4207047379" sldId="383"/>
        </pc:sldMkLst>
      </pc:sldChg>
      <pc:sldChg chg="modSp add">
        <pc:chgData name="李 思杰" userId="3a2a000faa17da91" providerId="LiveId" clId="{30467D90-894A-46F2-AD88-4BA75C623345}" dt="2020-02-10T03:35:39.236" v="19866"/>
        <pc:sldMkLst>
          <pc:docMk/>
          <pc:sldMk cId="337263128" sldId="385"/>
        </pc:sldMkLst>
        <pc:spChg chg="mod">
          <ac:chgData name="李 思杰" userId="3a2a000faa17da91" providerId="LiveId" clId="{30467D90-894A-46F2-AD88-4BA75C623345}" dt="2020-02-10T03:14:37.412" v="17988"/>
          <ac:spMkLst>
            <pc:docMk/>
            <pc:sldMk cId="337263128" sldId="385"/>
            <ac:spMk id="2" creationId="{805DAA8D-BDC6-41CC-94E0-78A20C34AF5C}"/>
          </ac:spMkLst>
        </pc:spChg>
        <pc:spChg chg="mod">
          <ac:chgData name="李 思杰" userId="3a2a000faa17da91" providerId="LiveId" clId="{30467D90-894A-46F2-AD88-4BA75C623345}" dt="2020-02-10T03:35:39.236" v="19866"/>
          <ac:spMkLst>
            <pc:docMk/>
            <pc:sldMk cId="337263128" sldId="385"/>
            <ac:spMk id="3" creationId="{F3B24454-29E2-4047-B819-0C507ABC1C0C}"/>
          </ac:spMkLst>
        </pc:spChg>
      </pc:sldChg>
      <pc:sldChg chg="addSp delSp modSp add">
        <pc:chgData name="李 思杰" userId="3a2a000faa17da91" providerId="LiveId" clId="{30467D90-894A-46F2-AD88-4BA75C623345}" dt="2020-02-10T03:25:33.598" v="18774" actId="1076"/>
        <pc:sldMkLst>
          <pc:docMk/>
          <pc:sldMk cId="3440849672" sldId="386"/>
        </pc:sldMkLst>
        <pc:spChg chg="mod">
          <ac:chgData name="李 思杰" userId="3a2a000faa17da91" providerId="LiveId" clId="{30467D90-894A-46F2-AD88-4BA75C623345}" dt="2020-02-10T03:19:48.434" v="18369"/>
          <ac:spMkLst>
            <pc:docMk/>
            <pc:sldMk cId="3440849672" sldId="386"/>
            <ac:spMk id="2" creationId="{083CF089-9C24-48AB-B684-C8F7EC57629C}"/>
          </ac:spMkLst>
        </pc:spChg>
        <pc:spChg chg="mod">
          <ac:chgData name="李 思杰" userId="3a2a000faa17da91" providerId="LiveId" clId="{30467D90-894A-46F2-AD88-4BA75C623345}" dt="2020-02-10T03:25:28.545" v="18773"/>
          <ac:spMkLst>
            <pc:docMk/>
            <pc:sldMk cId="3440849672" sldId="386"/>
            <ac:spMk id="3" creationId="{FAC7A7A9-678D-471D-AB5B-64BD47A4EF8D}"/>
          </ac:spMkLst>
        </pc:spChg>
        <pc:spChg chg="add mod">
          <ac:chgData name="李 思杰" userId="3a2a000faa17da91" providerId="LiveId" clId="{30467D90-894A-46F2-AD88-4BA75C623345}" dt="2020-02-10T03:25:33.598" v="18774" actId="1076"/>
          <ac:spMkLst>
            <pc:docMk/>
            <pc:sldMk cId="3440849672" sldId="386"/>
            <ac:spMk id="4" creationId="{D61E375B-77E0-4C34-AC15-01F7D8B15B3A}"/>
          </ac:spMkLst>
        </pc:spChg>
        <pc:spChg chg="add del mod">
          <ac:chgData name="李 思杰" userId="3a2a000faa17da91" providerId="LiveId" clId="{30467D90-894A-46F2-AD88-4BA75C623345}" dt="2020-02-10T03:22:09.795" v="18694" actId="478"/>
          <ac:spMkLst>
            <pc:docMk/>
            <pc:sldMk cId="3440849672" sldId="386"/>
            <ac:spMk id="5" creationId="{30E51D1A-1D42-4BA0-99CA-93ABEF860378}"/>
          </ac:spMkLst>
        </pc:spChg>
        <pc:spChg chg="add mod">
          <ac:chgData name="李 思杰" userId="3a2a000faa17da91" providerId="LiveId" clId="{30467D90-894A-46F2-AD88-4BA75C623345}" dt="2020-02-10T03:25:33.598" v="18774" actId="1076"/>
          <ac:spMkLst>
            <pc:docMk/>
            <pc:sldMk cId="3440849672" sldId="386"/>
            <ac:spMk id="6" creationId="{9D34CB7B-9939-4803-BFF0-26343C52E8BC}"/>
          </ac:spMkLst>
        </pc:spChg>
        <pc:spChg chg="add mod">
          <ac:chgData name="李 思杰" userId="3a2a000faa17da91" providerId="LiveId" clId="{30467D90-894A-46F2-AD88-4BA75C623345}" dt="2020-02-10T03:25:33.598" v="18774" actId="1076"/>
          <ac:spMkLst>
            <pc:docMk/>
            <pc:sldMk cId="3440849672" sldId="386"/>
            <ac:spMk id="7" creationId="{49E31BBD-ED9E-438A-9584-1FD3E639CC88}"/>
          </ac:spMkLst>
        </pc:spChg>
        <pc:spChg chg="add mod">
          <ac:chgData name="李 思杰" userId="3a2a000faa17da91" providerId="LiveId" clId="{30467D90-894A-46F2-AD88-4BA75C623345}" dt="2020-02-10T03:25:33.598" v="18774" actId="1076"/>
          <ac:spMkLst>
            <pc:docMk/>
            <pc:sldMk cId="3440849672" sldId="386"/>
            <ac:spMk id="8" creationId="{7CB89C32-79E6-4D61-8B1A-52223F71D858}"/>
          </ac:spMkLst>
        </pc:spChg>
        <pc:spChg chg="add mod">
          <ac:chgData name="李 思杰" userId="3a2a000faa17da91" providerId="LiveId" clId="{30467D90-894A-46F2-AD88-4BA75C623345}" dt="2020-02-10T03:25:33.598" v="18774" actId="1076"/>
          <ac:spMkLst>
            <pc:docMk/>
            <pc:sldMk cId="3440849672" sldId="386"/>
            <ac:spMk id="9" creationId="{6C635F53-3592-4232-857A-09CB63354F5C}"/>
          </ac:spMkLst>
        </pc:spChg>
        <pc:spChg chg="add mod">
          <ac:chgData name="李 思杰" userId="3a2a000faa17da91" providerId="LiveId" clId="{30467D90-894A-46F2-AD88-4BA75C623345}" dt="2020-02-10T03:25:33.598" v="18774" actId="1076"/>
          <ac:spMkLst>
            <pc:docMk/>
            <pc:sldMk cId="3440849672" sldId="386"/>
            <ac:spMk id="10" creationId="{6AA30EDB-3E19-42D6-8835-0A065ACEC7CA}"/>
          </ac:spMkLst>
        </pc:spChg>
        <pc:spChg chg="add mod">
          <ac:chgData name="李 思杰" userId="3a2a000faa17da91" providerId="LiveId" clId="{30467D90-894A-46F2-AD88-4BA75C623345}" dt="2020-02-10T03:25:33.598" v="18774" actId="1076"/>
          <ac:spMkLst>
            <pc:docMk/>
            <pc:sldMk cId="3440849672" sldId="386"/>
            <ac:spMk id="11" creationId="{C31DDD08-E937-4AAE-80E6-B007EA30C191}"/>
          </ac:spMkLst>
        </pc:spChg>
        <pc:spChg chg="add del mod">
          <ac:chgData name="李 思杰" userId="3a2a000faa17da91" providerId="LiveId" clId="{30467D90-894A-46F2-AD88-4BA75C623345}" dt="2020-02-10T03:24:08.262" v="18703" actId="11529"/>
          <ac:spMkLst>
            <pc:docMk/>
            <pc:sldMk cId="3440849672" sldId="386"/>
            <ac:spMk id="14" creationId="{BF45FC74-0597-4668-8752-623A7754119A}"/>
          </ac:spMkLst>
        </pc:spChg>
        <pc:spChg chg="add mod">
          <ac:chgData name="李 思杰" userId="3a2a000faa17da91" providerId="LiveId" clId="{30467D90-894A-46F2-AD88-4BA75C623345}" dt="2020-02-10T03:25:33.598" v="18774" actId="1076"/>
          <ac:spMkLst>
            <pc:docMk/>
            <pc:sldMk cId="3440849672" sldId="386"/>
            <ac:spMk id="15" creationId="{23658FBE-C5EE-4356-878F-33EAFBCA5FA1}"/>
          </ac:spMkLst>
        </pc:spChg>
        <pc:spChg chg="add mod">
          <ac:chgData name="李 思杰" userId="3a2a000faa17da91" providerId="LiveId" clId="{30467D90-894A-46F2-AD88-4BA75C623345}" dt="2020-02-10T03:25:33.598" v="18774" actId="1076"/>
          <ac:spMkLst>
            <pc:docMk/>
            <pc:sldMk cId="3440849672" sldId="386"/>
            <ac:spMk id="16" creationId="{90815A4D-03B3-4A9E-A21E-96C59542CFC2}"/>
          </ac:spMkLst>
        </pc:spChg>
        <pc:cxnChg chg="add del mod">
          <ac:chgData name="李 思杰" userId="3a2a000faa17da91" providerId="LiveId" clId="{30467D90-894A-46F2-AD88-4BA75C623345}" dt="2020-02-10T03:23:56.774" v="18701" actId="11529"/>
          <ac:cxnSpMkLst>
            <pc:docMk/>
            <pc:sldMk cId="3440849672" sldId="386"/>
            <ac:cxnSpMk id="13" creationId="{D6E08C97-89C4-42D0-AE6C-D4013A671DBC}"/>
          </ac:cxnSpMkLst>
        </pc:cxnChg>
      </pc:sldChg>
      <pc:sldChg chg="modSp add modAnim">
        <pc:chgData name="李 思杰" userId="3a2a000faa17da91" providerId="LiveId" clId="{30467D90-894A-46F2-AD88-4BA75C623345}" dt="2020-02-11T10:07:46.987" v="27475"/>
        <pc:sldMkLst>
          <pc:docMk/>
          <pc:sldMk cId="903787250" sldId="387"/>
        </pc:sldMkLst>
        <pc:spChg chg="mod">
          <ac:chgData name="李 思杰" userId="3a2a000faa17da91" providerId="LiveId" clId="{30467D90-894A-46F2-AD88-4BA75C623345}" dt="2020-02-10T03:30:47.801" v="18776"/>
          <ac:spMkLst>
            <pc:docMk/>
            <pc:sldMk cId="903787250" sldId="387"/>
            <ac:spMk id="2" creationId="{DAD7C6F4-4AC4-4E6E-8977-643A1F79FEC6}"/>
          </ac:spMkLst>
        </pc:spChg>
        <pc:spChg chg="mod">
          <ac:chgData name="李 思杰" userId="3a2a000faa17da91" providerId="LiveId" clId="{30467D90-894A-46F2-AD88-4BA75C623345}" dt="2020-02-10T03:37:18.589" v="20351" actId="20577"/>
          <ac:spMkLst>
            <pc:docMk/>
            <pc:sldMk cId="903787250" sldId="387"/>
            <ac:spMk id="3" creationId="{1740E590-99DF-41C5-B8BF-5FAD78DA49E1}"/>
          </ac:spMkLst>
        </pc:spChg>
      </pc:sldChg>
      <pc:sldChg chg="modSp add">
        <pc:chgData name="李 思杰" userId="3a2a000faa17da91" providerId="LiveId" clId="{30467D90-894A-46F2-AD88-4BA75C623345}" dt="2020-02-10T03:41:08.235" v="20697" actId="20577"/>
        <pc:sldMkLst>
          <pc:docMk/>
          <pc:sldMk cId="2819060880" sldId="388"/>
        </pc:sldMkLst>
        <pc:spChg chg="mod">
          <ac:chgData name="李 思杰" userId="3a2a000faa17da91" providerId="LiveId" clId="{30467D90-894A-46F2-AD88-4BA75C623345}" dt="2020-02-10T03:39:21.528" v="20354" actId="113"/>
          <ac:spMkLst>
            <pc:docMk/>
            <pc:sldMk cId="2819060880" sldId="388"/>
            <ac:spMk id="2" creationId="{C47FA7E6-10A4-4EF7-B471-79FBB0083F1E}"/>
          </ac:spMkLst>
        </pc:spChg>
        <pc:spChg chg="mod">
          <ac:chgData name="李 思杰" userId="3a2a000faa17da91" providerId="LiveId" clId="{30467D90-894A-46F2-AD88-4BA75C623345}" dt="2020-02-10T03:41:08.235" v="20697" actId="20577"/>
          <ac:spMkLst>
            <pc:docMk/>
            <pc:sldMk cId="2819060880" sldId="388"/>
            <ac:spMk id="3" creationId="{1311CD45-1046-48A3-ABA8-3081AF62A2E4}"/>
          </ac:spMkLst>
        </pc:spChg>
      </pc:sldChg>
      <pc:sldChg chg="modSp add modAnim">
        <pc:chgData name="李 思杰" userId="3a2a000faa17da91" providerId="LiveId" clId="{30467D90-894A-46F2-AD88-4BA75C623345}" dt="2020-02-11T10:07:57.952" v="27477"/>
        <pc:sldMkLst>
          <pc:docMk/>
          <pc:sldMk cId="3756759044" sldId="389"/>
        </pc:sldMkLst>
        <pc:spChg chg="mod">
          <ac:chgData name="李 思杰" userId="3a2a000faa17da91" providerId="LiveId" clId="{30467D90-894A-46F2-AD88-4BA75C623345}" dt="2020-02-10T03:43:09.195" v="20699"/>
          <ac:spMkLst>
            <pc:docMk/>
            <pc:sldMk cId="3756759044" sldId="389"/>
            <ac:spMk id="2" creationId="{630DB509-4666-4A12-ABDF-5C87782644FD}"/>
          </ac:spMkLst>
        </pc:spChg>
        <pc:spChg chg="mod">
          <ac:chgData name="李 思杰" userId="3a2a000faa17da91" providerId="LiveId" clId="{30467D90-894A-46F2-AD88-4BA75C623345}" dt="2020-02-11T09:35:18.137" v="24651"/>
          <ac:spMkLst>
            <pc:docMk/>
            <pc:sldMk cId="3756759044" sldId="389"/>
            <ac:spMk id="3" creationId="{F78FA819-1825-4344-A690-FBB4C1B0E37E}"/>
          </ac:spMkLst>
        </pc:spChg>
      </pc:sldChg>
      <pc:sldChg chg="modSp add">
        <pc:chgData name="李 思杰" userId="3a2a000faa17da91" providerId="LiveId" clId="{30467D90-894A-46F2-AD88-4BA75C623345}" dt="2020-02-11T09:12:11.878" v="21993" actId="20577"/>
        <pc:sldMkLst>
          <pc:docMk/>
          <pc:sldMk cId="2128426822" sldId="390"/>
        </pc:sldMkLst>
        <pc:spChg chg="mod">
          <ac:chgData name="李 思杰" userId="3a2a000faa17da91" providerId="LiveId" clId="{30467D90-894A-46F2-AD88-4BA75C623345}" dt="2020-02-10T03:52:08.234" v="20709"/>
          <ac:spMkLst>
            <pc:docMk/>
            <pc:sldMk cId="2128426822" sldId="390"/>
            <ac:spMk id="2" creationId="{75A0DA3C-77CF-488C-AE80-88A8522FCD9F}"/>
          </ac:spMkLst>
        </pc:spChg>
        <pc:spChg chg="mod">
          <ac:chgData name="李 思杰" userId="3a2a000faa17da91" providerId="LiveId" clId="{30467D90-894A-46F2-AD88-4BA75C623345}" dt="2020-02-11T09:12:11.878" v="21993" actId="20577"/>
          <ac:spMkLst>
            <pc:docMk/>
            <pc:sldMk cId="2128426822" sldId="390"/>
            <ac:spMk id="3" creationId="{438E08AF-DB6D-464D-9AB0-6ECFC6B33FAC}"/>
          </ac:spMkLst>
        </pc:spChg>
      </pc:sldChg>
      <pc:sldChg chg="modSp add ord">
        <pc:chgData name="李 思杰" userId="3a2a000faa17da91" providerId="LiveId" clId="{30467D90-894A-46F2-AD88-4BA75C623345}" dt="2020-02-11T09:25:51.110" v="23004" actId="20577"/>
        <pc:sldMkLst>
          <pc:docMk/>
          <pc:sldMk cId="4142995542" sldId="391"/>
        </pc:sldMkLst>
        <pc:spChg chg="mod">
          <ac:chgData name="李 思杰" userId="3a2a000faa17da91" providerId="LiveId" clId="{30467D90-894A-46F2-AD88-4BA75C623345}" dt="2020-02-10T04:48:21.692" v="20728"/>
          <ac:spMkLst>
            <pc:docMk/>
            <pc:sldMk cId="4142995542" sldId="391"/>
            <ac:spMk id="2" creationId="{3FB95501-0CB1-4CC3-A965-DEEF31E00E3D}"/>
          </ac:spMkLst>
        </pc:spChg>
        <pc:spChg chg="mod">
          <ac:chgData name="李 思杰" userId="3a2a000faa17da91" providerId="LiveId" clId="{30467D90-894A-46F2-AD88-4BA75C623345}" dt="2020-02-11T09:25:51.110" v="23004" actId="20577"/>
          <ac:spMkLst>
            <pc:docMk/>
            <pc:sldMk cId="4142995542" sldId="391"/>
            <ac:spMk id="3" creationId="{6BD6BC11-A3B1-4A7B-A160-9C0AA86510A1}"/>
          </ac:spMkLst>
        </pc:spChg>
      </pc:sldChg>
      <pc:sldChg chg="modSp add del">
        <pc:chgData name="李 思杰" userId="3a2a000faa17da91" providerId="LiveId" clId="{30467D90-894A-46F2-AD88-4BA75C623345}" dt="2020-02-11T10:01:15.975" v="27419" actId="2696"/>
        <pc:sldMkLst>
          <pc:docMk/>
          <pc:sldMk cId="2041705383" sldId="392"/>
        </pc:sldMkLst>
        <pc:spChg chg="mod">
          <ac:chgData name="李 思杰" userId="3a2a000faa17da91" providerId="LiveId" clId="{30467D90-894A-46F2-AD88-4BA75C623345}" dt="2020-02-10T04:51:55.893" v="20758" actId="20577"/>
          <ac:spMkLst>
            <pc:docMk/>
            <pc:sldMk cId="2041705383" sldId="392"/>
            <ac:spMk id="2" creationId="{A5AD2670-1457-48E3-9CC5-A6A4AF520CC4}"/>
          </ac:spMkLst>
        </pc:spChg>
        <pc:spChg chg="mod">
          <ac:chgData name="李 思杰" userId="3a2a000faa17da91" providerId="LiveId" clId="{30467D90-894A-46F2-AD88-4BA75C623345}" dt="2020-02-11T09:14:01.389" v="22333" actId="20577"/>
          <ac:spMkLst>
            <pc:docMk/>
            <pc:sldMk cId="2041705383" sldId="392"/>
            <ac:spMk id="3" creationId="{4EE0C5FB-D900-4AFC-95B2-2377AB9E4BFB}"/>
          </ac:spMkLst>
        </pc:spChg>
      </pc:sldChg>
      <pc:sldChg chg="add del">
        <pc:chgData name="李 思杰" userId="3a2a000faa17da91" providerId="LiveId" clId="{30467D90-894A-46F2-AD88-4BA75C623345}" dt="2020-02-11T10:01:15.110" v="27418" actId="2696"/>
        <pc:sldMkLst>
          <pc:docMk/>
          <pc:sldMk cId="1967306747" sldId="393"/>
        </pc:sldMkLst>
      </pc:sldChg>
      <pc:sldChg chg="modSp add modAnim">
        <pc:chgData name="李 思杰" userId="3a2a000faa17da91" providerId="LiveId" clId="{30467D90-894A-46F2-AD88-4BA75C623345}" dt="2020-02-11T10:07:51.753" v="27476"/>
        <pc:sldMkLst>
          <pc:docMk/>
          <pc:sldMk cId="2049365816" sldId="394"/>
        </pc:sldMkLst>
        <pc:spChg chg="mod">
          <ac:chgData name="李 思杰" userId="3a2a000faa17da91" providerId="LiveId" clId="{30467D90-894A-46F2-AD88-4BA75C623345}" dt="2020-02-11T09:15:29.981" v="22352"/>
          <ac:spMkLst>
            <pc:docMk/>
            <pc:sldMk cId="2049365816" sldId="394"/>
            <ac:spMk id="2" creationId="{0CF596AB-576B-4E7B-826C-533D9AB375AE}"/>
          </ac:spMkLst>
        </pc:spChg>
        <pc:spChg chg="mod">
          <ac:chgData name="李 思杰" userId="3a2a000faa17da91" providerId="LiveId" clId="{30467D90-894A-46F2-AD88-4BA75C623345}" dt="2020-02-11T09:28:19.097" v="23568" actId="20577"/>
          <ac:spMkLst>
            <pc:docMk/>
            <pc:sldMk cId="2049365816" sldId="394"/>
            <ac:spMk id="3" creationId="{8C16D696-D6AF-46EC-A480-AD5F06B17DE1}"/>
          </ac:spMkLst>
        </pc:spChg>
      </pc:sldChg>
      <pc:sldChg chg="modSp add modAnim">
        <pc:chgData name="李 思杰" userId="3a2a000faa17da91" providerId="LiveId" clId="{30467D90-894A-46F2-AD88-4BA75C623345}" dt="2020-02-11T10:08:02.051" v="27478"/>
        <pc:sldMkLst>
          <pc:docMk/>
          <pc:sldMk cId="1916148672" sldId="395"/>
        </pc:sldMkLst>
        <pc:spChg chg="mod">
          <ac:chgData name="李 思杰" userId="3a2a000faa17da91" providerId="LiveId" clId="{30467D90-894A-46F2-AD88-4BA75C623345}" dt="2020-02-11T09:35:36.330" v="24653"/>
          <ac:spMkLst>
            <pc:docMk/>
            <pc:sldMk cId="1916148672" sldId="395"/>
            <ac:spMk id="2" creationId="{C793BC4E-B974-4363-9B2E-2A178335D68C}"/>
          </ac:spMkLst>
        </pc:spChg>
        <pc:spChg chg="mod">
          <ac:chgData name="李 思杰" userId="3a2a000faa17da91" providerId="LiveId" clId="{30467D90-894A-46F2-AD88-4BA75C623345}" dt="2020-02-11T09:50:38.489" v="25668"/>
          <ac:spMkLst>
            <pc:docMk/>
            <pc:sldMk cId="1916148672" sldId="395"/>
            <ac:spMk id="3" creationId="{BF4CDC3E-7BC1-43DE-8D64-CE9A55B77793}"/>
          </ac:spMkLst>
        </pc:spChg>
      </pc:sldChg>
      <pc:sldChg chg="modSp add modAnim">
        <pc:chgData name="李 思杰" userId="3a2a000faa17da91" providerId="LiveId" clId="{30467D90-894A-46F2-AD88-4BA75C623345}" dt="2020-02-11T10:08:07.659" v="27479"/>
        <pc:sldMkLst>
          <pc:docMk/>
          <pc:sldMk cId="565302946" sldId="396"/>
        </pc:sldMkLst>
        <pc:spChg chg="mod">
          <ac:chgData name="李 思杰" userId="3a2a000faa17da91" providerId="LiveId" clId="{30467D90-894A-46F2-AD88-4BA75C623345}" dt="2020-02-11T09:53:40.683" v="25670"/>
          <ac:spMkLst>
            <pc:docMk/>
            <pc:sldMk cId="565302946" sldId="396"/>
            <ac:spMk id="2" creationId="{F0A94A42-DB79-4977-A56E-A5BAF2A29FE4}"/>
          </ac:spMkLst>
        </pc:spChg>
        <pc:spChg chg="mod">
          <ac:chgData name="李 思杰" userId="3a2a000faa17da91" providerId="LiveId" clId="{30467D90-894A-46F2-AD88-4BA75C623345}" dt="2020-02-11T10:01:27.668" v="27422"/>
          <ac:spMkLst>
            <pc:docMk/>
            <pc:sldMk cId="565302946" sldId="396"/>
            <ac:spMk id="3" creationId="{C62DC494-4F7E-4A4D-A026-6F0566144C66}"/>
          </ac:spMkLst>
        </pc:spChg>
      </pc:sldChg>
      <pc:sldChg chg="modSp add modAnim">
        <pc:chgData name="李 思杰" userId="3a2a000faa17da91" providerId="LiveId" clId="{30467D90-894A-46F2-AD88-4BA75C623345}" dt="2020-02-11T10:08:11.785" v="27480"/>
        <pc:sldMkLst>
          <pc:docMk/>
          <pc:sldMk cId="1298018689" sldId="397"/>
        </pc:sldMkLst>
        <pc:spChg chg="mod">
          <ac:chgData name="李 思杰" userId="3a2a000faa17da91" providerId="LiveId" clId="{30467D90-894A-46F2-AD88-4BA75C623345}" dt="2020-02-11T10:01:22.484" v="27421"/>
          <ac:spMkLst>
            <pc:docMk/>
            <pc:sldMk cId="1298018689" sldId="397"/>
            <ac:spMk id="2" creationId="{FA2AFF02-0405-4B5A-9EC1-F0F9BF8EAA77}"/>
          </ac:spMkLst>
        </pc:spChg>
        <pc:spChg chg="mod">
          <ac:chgData name="李 思杰" userId="3a2a000faa17da91" providerId="LiveId" clId="{30467D90-894A-46F2-AD88-4BA75C623345}" dt="2020-02-11T10:01:29.315" v="27423"/>
          <ac:spMkLst>
            <pc:docMk/>
            <pc:sldMk cId="1298018689" sldId="397"/>
            <ac:spMk id="3" creationId="{70765649-7BD3-40E8-9A21-55151D8D26E0}"/>
          </ac:spMkLst>
        </pc:spChg>
      </pc:sldChg>
      <pc:sldChg chg="modSp add del">
        <pc:chgData name="李 思杰" userId="3a2a000faa17da91" providerId="LiveId" clId="{30467D90-894A-46F2-AD88-4BA75C623345}" dt="2020-02-11T10:01:12.961" v="27417" actId="2696"/>
        <pc:sldMkLst>
          <pc:docMk/>
          <pc:sldMk cId="2287832012" sldId="397"/>
        </pc:sldMkLst>
        <pc:spChg chg="mod">
          <ac:chgData name="李 思杰" userId="3a2a000faa17da91" providerId="LiveId" clId="{30467D90-894A-46F2-AD88-4BA75C623345}" dt="2020-02-11T10:00:40.592" v="27416"/>
          <ac:spMkLst>
            <pc:docMk/>
            <pc:sldMk cId="2287832012" sldId="397"/>
            <ac:spMk id="2" creationId="{B1644367-C854-4808-B5C7-3F18F0A072AB}"/>
          </ac:spMkLst>
        </pc:spChg>
      </pc:sldChg>
    </pc:docChg>
  </pc:docChgLst>
  <pc:docChgLst>
    <pc:chgData name="思杰 李" userId="3a2a000faa17da91" providerId="LiveId" clId="{1204C16F-A0CF-4324-8E1F-CF6A9818219A}"/>
    <pc:docChg chg="undo custSel addSld delSld modSld sldOrd">
      <pc:chgData name="思杰 李" userId="3a2a000faa17da91" providerId="LiveId" clId="{1204C16F-A0CF-4324-8E1F-CF6A9818219A}" dt="2020-01-18T14:02:35.463" v="51751" actId="1076"/>
      <pc:docMkLst>
        <pc:docMk/>
      </pc:docMkLst>
      <pc:sldChg chg="modSp">
        <pc:chgData name="思杰 李" userId="3a2a000faa17da91" providerId="LiveId" clId="{1204C16F-A0CF-4324-8E1F-CF6A9818219A}" dt="2020-01-18T12:41:52.719" v="50851" actId="20577"/>
        <pc:sldMkLst>
          <pc:docMk/>
          <pc:sldMk cId="12203347" sldId="257"/>
        </pc:sldMkLst>
        <pc:spChg chg="mod">
          <ac:chgData name="思杰 李" userId="3a2a000faa17da91" providerId="LiveId" clId="{1204C16F-A0CF-4324-8E1F-CF6A9818219A}" dt="2020-01-18T12:41:52.719" v="50851" actId="20577"/>
          <ac:spMkLst>
            <pc:docMk/>
            <pc:sldMk cId="12203347" sldId="257"/>
            <ac:spMk id="3" creationId="{80BB49AA-63D0-4617-A3B3-59310265CD50}"/>
          </ac:spMkLst>
        </pc:spChg>
      </pc:sldChg>
      <pc:sldChg chg="ord">
        <pc:chgData name="思杰 李" userId="3a2a000faa17da91" providerId="LiveId" clId="{1204C16F-A0CF-4324-8E1F-CF6A9818219A}" dt="2020-01-13T07:14:39.498" v="1788"/>
        <pc:sldMkLst>
          <pc:docMk/>
          <pc:sldMk cId="389979657" sldId="261"/>
        </pc:sldMkLst>
      </pc:sldChg>
      <pc:sldChg chg="modSp ord">
        <pc:chgData name="思杰 李" userId="3a2a000faa17da91" providerId="LiveId" clId="{1204C16F-A0CF-4324-8E1F-CF6A9818219A}" dt="2020-01-13T07:14:39.498" v="1788"/>
        <pc:sldMkLst>
          <pc:docMk/>
          <pc:sldMk cId="3742111959" sldId="262"/>
        </pc:sldMkLst>
        <pc:spChg chg="mod">
          <ac:chgData name="思杰 李" userId="3a2a000faa17da91" providerId="LiveId" clId="{1204C16F-A0CF-4324-8E1F-CF6A9818219A}" dt="2020-01-13T03:43:52.750" v="363"/>
          <ac:spMkLst>
            <pc:docMk/>
            <pc:sldMk cId="3742111959" sldId="262"/>
            <ac:spMk id="3" creationId="{14E9A646-30AB-453C-8AEA-517D906D44AA}"/>
          </ac:spMkLst>
        </pc:spChg>
      </pc:sldChg>
      <pc:sldChg chg="modSp">
        <pc:chgData name="思杰 李" userId="3a2a000faa17da91" providerId="LiveId" clId="{1204C16F-A0CF-4324-8E1F-CF6A9818219A}" dt="2020-01-13T07:40:46.469" v="2338" actId="207"/>
        <pc:sldMkLst>
          <pc:docMk/>
          <pc:sldMk cId="43655945" sldId="269"/>
        </pc:sldMkLst>
        <pc:spChg chg="mod">
          <ac:chgData name="思杰 李" userId="3a2a000faa17da91" providerId="LiveId" clId="{1204C16F-A0CF-4324-8E1F-CF6A9818219A}" dt="2020-01-13T07:40:46.469" v="2338" actId="207"/>
          <ac:spMkLst>
            <pc:docMk/>
            <pc:sldMk cId="43655945" sldId="269"/>
            <ac:spMk id="3" creationId="{0FBB0F4E-6EB2-490C-9FF0-586D1EAB9281}"/>
          </ac:spMkLst>
        </pc:spChg>
      </pc:sldChg>
      <pc:sldChg chg="ord">
        <pc:chgData name="思杰 李" userId="3a2a000faa17da91" providerId="LiveId" clId="{1204C16F-A0CF-4324-8E1F-CF6A9818219A}" dt="2020-01-13T07:14:26.242" v="1786"/>
        <pc:sldMkLst>
          <pc:docMk/>
          <pc:sldMk cId="2745310519" sldId="273"/>
        </pc:sldMkLst>
      </pc:sldChg>
      <pc:sldChg chg="modSp add ord">
        <pc:chgData name="思杰 李" userId="3a2a000faa17da91" providerId="LiveId" clId="{1204C16F-A0CF-4324-8E1F-CF6A9818219A}" dt="2020-01-13T07:41:07.583" v="2378" actId="207"/>
        <pc:sldMkLst>
          <pc:docMk/>
          <pc:sldMk cId="2557633126" sldId="274"/>
        </pc:sldMkLst>
        <pc:spChg chg="mod">
          <ac:chgData name="思杰 李" userId="3a2a000faa17da91" providerId="LiveId" clId="{1204C16F-A0CF-4324-8E1F-CF6A9818219A}" dt="2020-01-13T03:43:37.157" v="304"/>
          <ac:spMkLst>
            <pc:docMk/>
            <pc:sldMk cId="2557633126" sldId="274"/>
            <ac:spMk id="2" creationId="{E75FB1D0-82DE-490F-A0EE-10D0F465D742}"/>
          </ac:spMkLst>
        </pc:spChg>
        <pc:spChg chg="mod">
          <ac:chgData name="思杰 李" userId="3a2a000faa17da91" providerId="LiveId" clId="{1204C16F-A0CF-4324-8E1F-CF6A9818219A}" dt="2020-01-13T07:41:07.583" v="2378" actId="207"/>
          <ac:spMkLst>
            <pc:docMk/>
            <pc:sldMk cId="2557633126" sldId="274"/>
            <ac:spMk id="3" creationId="{3E3B252F-0FA5-4B4C-98C9-9D6F5ED76153}"/>
          </ac:spMkLst>
        </pc:spChg>
      </pc:sldChg>
      <pc:sldChg chg="modSp add ord">
        <pc:chgData name="思杰 李" userId="3a2a000faa17da91" providerId="LiveId" clId="{1204C16F-A0CF-4324-8E1F-CF6A9818219A}" dt="2020-01-13T07:14:39.498" v="1788"/>
        <pc:sldMkLst>
          <pc:docMk/>
          <pc:sldMk cId="3582262193" sldId="275"/>
        </pc:sldMkLst>
        <pc:spChg chg="mod">
          <ac:chgData name="思杰 李" userId="3a2a000faa17da91" providerId="LiveId" clId="{1204C16F-A0CF-4324-8E1F-CF6A9818219A}" dt="2020-01-13T03:54:31.445" v="1226"/>
          <ac:spMkLst>
            <pc:docMk/>
            <pc:sldMk cId="3582262193" sldId="275"/>
            <ac:spMk id="2" creationId="{C47677C7-35C3-41C3-B11F-B9B1550DAC7F}"/>
          </ac:spMkLst>
        </pc:spChg>
        <pc:spChg chg="mod">
          <ac:chgData name="思杰 李" userId="3a2a000faa17da91" providerId="LiveId" clId="{1204C16F-A0CF-4324-8E1F-CF6A9818219A}" dt="2020-01-13T07:13:49.840" v="1784"/>
          <ac:spMkLst>
            <pc:docMk/>
            <pc:sldMk cId="3582262193" sldId="275"/>
            <ac:spMk id="3" creationId="{168F4158-26AB-48C4-BE8D-9DAB74FF0034}"/>
          </ac:spMkLst>
        </pc:spChg>
      </pc:sldChg>
      <pc:sldChg chg="modSp add">
        <pc:chgData name="思杰 李" userId="3a2a000faa17da91" providerId="LiveId" clId="{1204C16F-A0CF-4324-8E1F-CF6A9818219A}" dt="2020-01-13T08:15:42.880" v="5571"/>
        <pc:sldMkLst>
          <pc:docMk/>
          <pc:sldMk cId="2564759250" sldId="276"/>
        </pc:sldMkLst>
        <pc:spChg chg="mod">
          <ac:chgData name="思杰 李" userId="3a2a000faa17da91" providerId="LiveId" clId="{1204C16F-A0CF-4324-8E1F-CF6A9818219A}" dt="2020-01-13T07:17:05.229" v="1835"/>
          <ac:spMkLst>
            <pc:docMk/>
            <pc:sldMk cId="2564759250" sldId="276"/>
            <ac:spMk id="2" creationId="{8CDB373F-101F-4418-94D7-15EC5972CD4A}"/>
          </ac:spMkLst>
        </pc:spChg>
        <pc:spChg chg="mod">
          <ac:chgData name="思杰 李" userId="3a2a000faa17da91" providerId="LiveId" clId="{1204C16F-A0CF-4324-8E1F-CF6A9818219A}" dt="2020-01-13T08:15:42.880" v="5571"/>
          <ac:spMkLst>
            <pc:docMk/>
            <pc:sldMk cId="2564759250" sldId="276"/>
            <ac:spMk id="3" creationId="{D20BA089-5083-4934-BA04-07DF022AF2AF}"/>
          </ac:spMkLst>
        </pc:spChg>
      </pc:sldChg>
      <pc:sldChg chg="modSp add">
        <pc:chgData name="思杰 李" userId="3a2a000faa17da91" providerId="LiveId" clId="{1204C16F-A0CF-4324-8E1F-CF6A9818219A}" dt="2020-01-13T08:15:30.593" v="5538"/>
        <pc:sldMkLst>
          <pc:docMk/>
          <pc:sldMk cId="2928627957" sldId="277"/>
        </pc:sldMkLst>
        <pc:spChg chg="mod">
          <ac:chgData name="思杰 李" userId="3a2a000faa17da91" providerId="LiveId" clId="{1204C16F-A0CF-4324-8E1F-CF6A9818219A}" dt="2020-01-13T07:52:55.370" v="2536"/>
          <ac:spMkLst>
            <pc:docMk/>
            <pc:sldMk cId="2928627957" sldId="277"/>
            <ac:spMk id="2" creationId="{1E606E0F-EC4A-4187-B563-F07BE4793E35}"/>
          </ac:spMkLst>
        </pc:spChg>
        <pc:spChg chg="mod">
          <ac:chgData name="思杰 李" userId="3a2a000faa17da91" providerId="LiveId" clId="{1204C16F-A0CF-4324-8E1F-CF6A9818219A}" dt="2020-01-13T08:15:30.593" v="5538"/>
          <ac:spMkLst>
            <pc:docMk/>
            <pc:sldMk cId="2928627957" sldId="277"/>
            <ac:spMk id="3" creationId="{618BF1BC-48F7-442C-B8F7-925F726C0BE9}"/>
          </ac:spMkLst>
        </pc:spChg>
      </pc:sldChg>
      <pc:sldChg chg="modSp add">
        <pc:chgData name="思杰 李" userId="3a2a000faa17da91" providerId="LiveId" clId="{1204C16F-A0CF-4324-8E1F-CF6A9818219A}" dt="2020-01-13T08:01:55.216" v="3823" actId="20577"/>
        <pc:sldMkLst>
          <pc:docMk/>
          <pc:sldMk cId="1685584914" sldId="278"/>
        </pc:sldMkLst>
        <pc:spChg chg="mod">
          <ac:chgData name="思杰 李" userId="3a2a000faa17da91" providerId="LiveId" clId="{1204C16F-A0CF-4324-8E1F-CF6A9818219A}" dt="2020-01-13T07:56:37.041" v="3126"/>
          <ac:spMkLst>
            <pc:docMk/>
            <pc:sldMk cId="1685584914" sldId="278"/>
            <ac:spMk id="2" creationId="{A231B806-C46C-4D75-B92E-295A14002D16}"/>
          </ac:spMkLst>
        </pc:spChg>
        <pc:spChg chg="mod">
          <ac:chgData name="思杰 李" userId="3a2a000faa17da91" providerId="LiveId" clId="{1204C16F-A0CF-4324-8E1F-CF6A9818219A}" dt="2020-01-13T08:01:55.216" v="3823" actId="20577"/>
          <ac:spMkLst>
            <pc:docMk/>
            <pc:sldMk cId="1685584914" sldId="278"/>
            <ac:spMk id="3" creationId="{379CC413-DFCE-4A8C-9F77-FA8687C3FECF}"/>
          </ac:spMkLst>
        </pc:spChg>
      </pc:sldChg>
      <pc:sldChg chg="modSp add">
        <pc:chgData name="思杰 李" userId="3a2a000faa17da91" providerId="LiveId" clId="{1204C16F-A0CF-4324-8E1F-CF6A9818219A}" dt="2020-01-13T08:07:06.434" v="4773" actId="20577"/>
        <pc:sldMkLst>
          <pc:docMk/>
          <pc:sldMk cId="834931927" sldId="279"/>
        </pc:sldMkLst>
        <pc:spChg chg="mod">
          <ac:chgData name="思杰 李" userId="3a2a000faa17da91" providerId="LiveId" clId="{1204C16F-A0CF-4324-8E1F-CF6A9818219A}" dt="2020-01-13T08:02:04.727" v="3850"/>
          <ac:spMkLst>
            <pc:docMk/>
            <pc:sldMk cId="834931927" sldId="279"/>
            <ac:spMk id="2" creationId="{2D402533-724C-4831-8621-54511250E16C}"/>
          </ac:spMkLst>
        </pc:spChg>
        <pc:spChg chg="mod">
          <ac:chgData name="思杰 李" userId="3a2a000faa17da91" providerId="LiveId" clId="{1204C16F-A0CF-4324-8E1F-CF6A9818219A}" dt="2020-01-13T08:07:06.434" v="4773" actId="20577"/>
          <ac:spMkLst>
            <pc:docMk/>
            <pc:sldMk cId="834931927" sldId="279"/>
            <ac:spMk id="3" creationId="{B7425CB2-4E21-4182-B224-F4F4A5FAF812}"/>
          </ac:spMkLst>
        </pc:spChg>
      </pc:sldChg>
      <pc:sldChg chg="modSp add">
        <pc:chgData name="思杰 李" userId="3a2a000faa17da91" providerId="LiveId" clId="{1204C16F-A0CF-4324-8E1F-CF6A9818219A}" dt="2020-01-13T08:18:35.111" v="6155"/>
        <pc:sldMkLst>
          <pc:docMk/>
          <pc:sldMk cId="2523981928" sldId="280"/>
        </pc:sldMkLst>
        <pc:spChg chg="mod">
          <ac:chgData name="思杰 李" userId="3a2a000faa17da91" providerId="LiveId" clId="{1204C16F-A0CF-4324-8E1F-CF6A9818219A}" dt="2020-01-13T08:09:06.808" v="4813"/>
          <ac:spMkLst>
            <pc:docMk/>
            <pc:sldMk cId="2523981928" sldId="280"/>
            <ac:spMk id="2" creationId="{549370E5-0F30-49BA-8A75-24306D6DF5C2}"/>
          </ac:spMkLst>
        </pc:spChg>
        <pc:spChg chg="mod">
          <ac:chgData name="思杰 李" userId="3a2a000faa17da91" providerId="LiveId" clId="{1204C16F-A0CF-4324-8E1F-CF6A9818219A}" dt="2020-01-13T08:18:35.111" v="6155"/>
          <ac:spMkLst>
            <pc:docMk/>
            <pc:sldMk cId="2523981928" sldId="280"/>
            <ac:spMk id="3" creationId="{DD409D96-D9F3-45A9-ADF2-A755E9C042EF}"/>
          </ac:spMkLst>
        </pc:spChg>
      </pc:sldChg>
      <pc:sldChg chg="modSp add">
        <pc:chgData name="思杰 李" userId="3a2a000faa17da91" providerId="LiveId" clId="{1204C16F-A0CF-4324-8E1F-CF6A9818219A}" dt="2020-01-18T07:15:07.484" v="44606"/>
        <pc:sldMkLst>
          <pc:docMk/>
          <pc:sldMk cId="900988482" sldId="281"/>
        </pc:sldMkLst>
        <pc:spChg chg="mod">
          <ac:chgData name="思杰 李" userId="3a2a000faa17da91" providerId="LiveId" clId="{1204C16F-A0CF-4324-8E1F-CF6A9818219A}" dt="2020-01-13T08:19:11.289" v="6176"/>
          <ac:spMkLst>
            <pc:docMk/>
            <pc:sldMk cId="900988482" sldId="281"/>
            <ac:spMk id="2" creationId="{FDA2F35D-1A1B-4F5B-803D-501E724444E9}"/>
          </ac:spMkLst>
        </pc:spChg>
        <pc:spChg chg="mod">
          <ac:chgData name="思杰 李" userId="3a2a000faa17da91" providerId="LiveId" clId="{1204C16F-A0CF-4324-8E1F-CF6A9818219A}" dt="2020-01-18T07:15:07.484" v="44606"/>
          <ac:spMkLst>
            <pc:docMk/>
            <pc:sldMk cId="900988482" sldId="281"/>
            <ac:spMk id="3" creationId="{22CF497E-2E79-4CF0-8CED-CDCE4B363814}"/>
          </ac:spMkLst>
        </pc:spChg>
      </pc:sldChg>
      <pc:sldChg chg="modSp add">
        <pc:chgData name="思杰 李" userId="3a2a000faa17da91" providerId="LiveId" clId="{1204C16F-A0CF-4324-8E1F-CF6A9818219A}" dt="2020-01-13T11:48:12.870" v="7153" actId="20577"/>
        <pc:sldMkLst>
          <pc:docMk/>
          <pc:sldMk cId="146775629" sldId="282"/>
        </pc:sldMkLst>
        <pc:spChg chg="mod">
          <ac:chgData name="思杰 李" userId="3a2a000faa17da91" providerId="LiveId" clId="{1204C16F-A0CF-4324-8E1F-CF6A9818219A}" dt="2020-01-13T11:47:46.433" v="7029"/>
          <ac:spMkLst>
            <pc:docMk/>
            <pc:sldMk cId="146775629" sldId="282"/>
            <ac:spMk id="2" creationId="{8F8DCB35-0170-4116-A05A-B1CEDB2D2D9F}"/>
          </ac:spMkLst>
        </pc:spChg>
        <pc:spChg chg="mod">
          <ac:chgData name="思杰 李" userId="3a2a000faa17da91" providerId="LiveId" clId="{1204C16F-A0CF-4324-8E1F-CF6A9818219A}" dt="2020-01-13T11:48:12.870" v="7153" actId="20577"/>
          <ac:spMkLst>
            <pc:docMk/>
            <pc:sldMk cId="146775629" sldId="282"/>
            <ac:spMk id="3" creationId="{093F0597-B528-41A5-9236-24D92A680753}"/>
          </ac:spMkLst>
        </pc:spChg>
      </pc:sldChg>
      <pc:sldChg chg="modSp add">
        <pc:chgData name="思杰 李" userId="3a2a000faa17da91" providerId="LiveId" clId="{1204C16F-A0CF-4324-8E1F-CF6A9818219A}" dt="2020-01-13T11:59:31.234" v="8845"/>
        <pc:sldMkLst>
          <pc:docMk/>
          <pc:sldMk cId="3326210284" sldId="283"/>
        </pc:sldMkLst>
        <pc:spChg chg="mod">
          <ac:chgData name="思杰 李" userId="3a2a000faa17da91" providerId="LiveId" clId="{1204C16F-A0CF-4324-8E1F-CF6A9818219A}" dt="2020-01-13T11:49:17.987" v="7155"/>
          <ac:spMkLst>
            <pc:docMk/>
            <pc:sldMk cId="3326210284" sldId="283"/>
            <ac:spMk id="2" creationId="{10B68F90-0654-498C-8646-71AB72BBE3BA}"/>
          </ac:spMkLst>
        </pc:spChg>
        <pc:spChg chg="mod">
          <ac:chgData name="思杰 李" userId="3a2a000faa17da91" providerId="LiveId" clId="{1204C16F-A0CF-4324-8E1F-CF6A9818219A}" dt="2020-01-13T11:59:31.234" v="8845"/>
          <ac:spMkLst>
            <pc:docMk/>
            <pc:sldMk cId="3326210284" sldId="283"/>
            <ac:spMk id="3" creationId="{3E08E667-E0F9-42F8-B7AB-F3E0CD40223E}"/>
          </ac:spMkLst>
        </pc:spChg>
      </pc:sldChg>
      <pc:sldChg chg="modSp add">
        <pc:chgData name="思杰 李" userId="3a2a000faa17da91" providerId="LiveId" clId="{1204C16F-A0CF-4324-8E1F-CF6A9818219A}" dt="2020-01-13T11:57:36.609" v="8538" actId="20577"/>
        <pc:sldMkLst>
          <pc:docMk/>
          <pc:sldMk cId="1170954430" sldId="284"/>
        </pc:sldMkLst>
        <pc:spChg chg="mod">
          <ac:chgData name="思杰 李" userId="3a2a000faa17da91" providerId="LiveId" clId="{1204C16F-A0CF-4324-8E1F-CF6A9818219A}" dt="2020-01-13T11:56:25.165" v="8296" actId="20577"/>
          <ac:spMkLst>
            <pc:docMk/>
            <pc:sldMk cId="1170954430" sldId="284"/>
            <ac:spMk id="2" creationId="{ECB0043E-7DCD-4E11-8089-0ACD4262313D}"/>
          </ac:spMkLst>
        </pc:spChg>
        <pc:spChg chg="mod">
          <ac:chgData name="思杰 李" userId="3a2a000faa17da91" providerId="LiveId" clId="{1204C16F-A0CF-4324-8E1F-CF6A9818219A}" dt="2020-01-13T11:57:36.609" v="8538" actId="20577"/>
          <ac:spMkLst>
            <pc:docMk/>
            <pc:sldMk cId="1170954430" sldId="284"/>
            <ac:spMk id="3" creationId="{42742480-9AB1-4626-88BD-17375BC83B93}"/>
          </ac:spMkLst>
        </pc:spChg>
      </pc:sldChg>
      <pc:sldChg chg="modSp add">
        <pc:chgData name="思杰 李" userId="3a2a000faa17da91" providerId="LiveId" clId="{1204C16F-A0CF-4324-8E1F-CF6A9818219A}" dt="2020-01-13T12:04:47.378" v="9818" actId="20577"/>
        <pc:sldMkLst>
          <pc:docMk/>
          <pc:sldMk cId="3414971821" sldId="285"/>
        </pc:sldMkLst>
        <pc:spChg chg="mod">
          <ac:chgData name="思杰 李" userId="3a2a000faa17da91" providerId="LiveId" clId="{1204C16F-A0CF-4324-8E1F-CF6A9818219A}" dt="2020-01-13T11:57:47.339" v="8540"/>
          <ac:spMkLst>
            <pc:docMk/>
            <pc:sldMk cId="3414971821" sldId="285"/>
            <ac:spMk id="2" creationId="{421C4835-BFFC-458D-A1CC-E10A2EB84374}"/>
          </ac:spMkLst>
        </pc:spChg>
        <pc:spChg chg="mod">
          <ac:chgData name="思杰 李" userId="3a2a000faa17da91" providerId="LiveId" clId="{1204C16F-A0CF-4324-8E1F-CF6A9818219A}" dt="2020-01-13T12:04:47.378" v="9818" actId="20577"/>
          <ac:spMkLst>
            <pc:docMk/>
            <pc:sldMk cId="3414971821" sldId="285"/>
            <ac:spMk id="3" creationId="{41A2165F-8E21-4815-AA27-298C58412CAD}"/>
          </ac:spMkLst>
        </pc:spChg>
      </pc:sldChg>
      <pc:sldChg chg="addSp modSp add">
        <pc:chgData name="思杰 李" userId="3a2a000faa17da91" providerId="LiveId" clId="{1204C16F-A0CF-4324-8E1F-CF6A9818219A}" dt="2020-01-18T07:14:56.346" v="44604"/>
        <pc:sldMkLst>
          <pc:docMk/>
          <pc:sldMk cId="42450104" sldId="286"/>
        </pc:sldMkLst>
        <pc:spChg chg="mod">
          <ac:chgData name="思杰 李" userId="3a2a000faa17da91" providerId="LiveId" clId="{1204C16F-A0CF-4324-8E1F-CF6A9818219A}" dt="2020-01-14T00:31:07.930" v="9857"/>
          <ac:spMkLst>
            <pc:docMk/>
            <pc:sldMk cId="42450104" sldId="286"/>
            <ac:spMk id="2" creationId="{926A8316-DC86-444E-A40D-F7B466A21D97}"/>
          </ac:spMkLst>
        </pc:spChg>
        <pc:spChg chg="mod">
          <ac:chgData name="思杰 李" userId="3a2a000faa17da91" providerId="LiveId" clId="{1204C16F-A0CF-4324-8E1F-CF6A9818219A}" dt="2020-01-18T07:14:56.346" v="44604"/>
          <ac:spMkLst>
            <pc:docMk/>
            <pc:sldMk cId="42450104" sldId="286"/>
            <ac:spMk id="3" creationId="{EB7EC4DC-EB56-43C7-8658-62C9CAA4700B}"/>
          </ac:spMkLst>
        </pc:spChg>
        <pc:spChg chg="add mod">
          <ac:chgData name="思杰 李" userId="3a2a000faa17da91" providerId="LiveId" clId="{1204C16F-A0CF-4324-8E1F-CF6A9818219A}" dt="2020-01-14T00:44:46.581" v="10712" actId="164"/>
          <ac:spMkLst>
            <pc:docMk/>
            <pc:sldMk cId="42450104" sldId="286"/>
            <ac:spMk id="4" creationId="{DD3035BC-E09D-418E-9A86-DFDCAB705C65}"/>
          </ac:spMkLst>
        </pc:spChg>
        <pc:spChg chg="add mod">
          <ac:chgData name="思杰 李" userId="3a2a000faa17da91" providerId="LiveId" clId="{1204C16F-A0CF-4324-8E1F-CF6A9818219A}" dt="2020-01-14T00:44:46.581" v="10712" actId="164"/>
          <ac:spMkLst>
            <pc:docMk/>
            <pc:sldMk cId="42450104" sldId="286"/>
            <ac:spMk id="5" creationId="{9385FDF2-03C2-4797-AC7B-8AC21FDCA5CD}"/>
          </ac:spMkLst>
        </pc:spChg>
        <pc:spChg chg="add mod">
          <ac:chgData name="思杰 李" userId="3a2a000faa17da91" providerId="LiveId" clId="{1204C16F-A0CF-4324-8E1F-CF6A9818219A}" dt="2020-01-14T00:44:46.581" v="10712" actId="164"/>
          <ac:spMkLst>
            <pc:docMk/>
            <pc:sldMk cId="42450104" sldId="286"/>
            <ac:spMk id="6" creationId="{A022FBBD-AF2F-4577-9A7B-0710ED23903E}"/>
          </ac:spMkLst>
        </pc:spChg>
        <pc:spChg chg="add mod">
          <ac:chgData name="思杰 李" userId="3a2a000faa17da91" providerId="LiveId" clId="{1204C16F-A0CF-4324-8E1F-CF6A9818219A}" dt="2020-01-14T00:44:46.581" v="10712" actId="164"/>
          <ac:spMkLst>
            <pc:docMk/>
            <pc:sldMk cId="42450104" sldId="286"/>
            <ac:spMk id="17" creationId="{7135D14C-3DCF-47AC-BDC4-29BFD6A9A7D2}"/>
          </ac:spMkLst>
        </pc:spChg>
        <pc:spChg chg="add mod">
          <ac:chgData name="思杰 李" userId="3a2a000faa17da91" providerId="LiveId" clId="{1204C16F-A0CF-4324-8E1F-CF6A9818219A}" dt="2020-01-14T00:41:26.239" v="10672" actId="571"/>
          <ac:spMkLst>
            <pc:docMk/>
            <pc:sldMk cId="42450104" sldId="286"/>
            <ac:spMk id="18" creationId="{D065E0DE-ADA8-4ED5-8CAA-E9E869DA4C76}"/>
          </ac:spMkLst>
        </pc:spChg>
        <pc:spChg chg="add mod">
          <ac:chgData name="思杰 李" userId="3a2a000faa17da91" providerId="LiveId" clId="{1204C16F-A0CF-4324-8E1F-CF6A9818219A}" dt="2020-01-14T00:41:26.239" v="10672" actId="571"/>
          <ac:spMkLst>
            <pc:docMk/>
            <pc:sldMk cId="42450104" sldId="286"/>
            <ac:spMk id="19" creationId="{61B9DA94-B0D4-4336-90E7-5CE01B7F4F7F}"/>
          </ac:spMkLst>
        </pc:spChg>
        <pc:spChg chg="add mod">
          <ac:chgData name="思杰 李" userId="3a2a000faa17da91" providerId="LiveId" clId="{1204C16F-A0CF-4324-8E1F-CF6A9818219A}" dt="2020-01-14T00:44:46.581" v="10712" actId="164"/>
          <ac:spMkLst>
            <pc:docMk/>
            <pc:sldMk cId="42450104" sldId="286"/>
            <ac:spMk id="20" creationId="{208B8987-B798-485D-AF3A-EE6A7A764E56}"/>
          </ac:spMkLst>
        </pc:spChg>
        <pc:spChg chg="add mod">
          <ac:chgData name="思杰 李" userId="3a2a000faa17da91" providerId="LiveId" clId="{1204C16F-A0CF-4324-8E1F-CF6A9818219A}" dt="2020-01-14T00:44:46.581" v="10712" actId="164"/>
          <ac:spMkLst>
            <pc:docMk/>
            <pc:sldMk cId="42450104" sldId="286"/>
            <ac:spMk id="21" creationId="{90099DBE-11DD-4363-9085-C33DDBCA78F1}"/>
          </ac:spMkLst>
        </pc:spChg>
        <pc:spChg chg="add mod ord">
          <ac:chgData name="思杰 李" userId="3a2a000faa17da91" providerId="LiveId" clId="{1204C16F-A0CF-4324-8E1F-CF6A9818219A}" dt="2020-01-14T00:44:46.581" v="10712" actId="164"/>
          <ac:spMkLst>
            <pc:docMk/>
            <pc:sldMk cId="42450104" sldId="286"/>
            <ac:spMk id="22" creationId="{236D09DC-56CF-4FF6-8B26-1CAD8689C6B1}"/>
          </ac:spMkLst>
        </pc:spChg>
        <pc:spChg chg="add mod">
          <ac:chgData name="思杰 李" userId="3a2a000faa17da91" providerId="LiveId" clId="{1204C16F-A0CF-4324-8E1F-CF6A9818219A}" dt="2020-01-14T00:44:46.581" v="10712" actId="164"/>
          <ac:spMkLst>
            <pc:docMk/>
            <pc:sldMk cId="42450104" sldId="286"/>
            <ac:spMk id="23" creationId="{16A90A44-76BA-4D8A-B8C1-FDA297154038}"/>
          </ac:spMkLst>
        </pc:spChg>
        <pc:spChg chg="add mod">
          <ac:chgData name="思杰 李" userId="3a2a000faa17da91" providerId="LiveId" clId="{1204C16F-A0CF-4324-8E1F-CF6A9818219A}" dt="2020-01-14T00:44:46.581" v="10712" actId="164"/>
          <ac:spMkLst>
            <pc:docMk/>
            <pc:sldMk cId="42450104" sldId="286"/>
            <ac:spMk id="24" creationId="{BF6C3A90-54CD-41EA-A42A-8FE31813614E}"/>
          </ac:spMkLst>
        </pc:spChg>
        <pc:spChg chg="add mod">
          <ac:chgData name="思杰 李" userId="3a2a000faa17da91" providerId="LiveId" clId="{1204C16F-A0CF-4324-8E1F-CF6A9818219A}" dt="2020-01-14T00:44:46.581" v="10712" actId="164"/>
          <ac:spMkLst>
            <pc:docMk/>
            <pc:sldMk cId="42450104" sldId="286"/>
            <ac:spMk id="25" creationId="{502D9049-C7FE-4343-9827-BBA93647C357}"/>
          </ac:spMkLst>
        </pc:spChg>
        <pc:spChg chg="add mod">
          <ac:chgData name="思杰 李" userId="3a2a000faa17da91" providerId="LiveId" clId="{1204C16F-A0CF-4324-8E1F-CF6A9818219A}" dt="2020-01-14T00:43:05.806" v="10691" actId="571"/>
          <ac:spMkLst>
            <pc:docMk/>
            <pc:sldMk cId="42450104" sldId="286"/>
            <ac:spMk id="26" creationId="{A3BB3525-01E1-4B23-A11A-253FB39CA864}"/>
          </ac:spMkLst>
        </pc:spChg>
        <pc:spChg chg="add mod">
          <ac:chgData name="思杰 李" userId="3a2a000faa17da91" providerId="LiveId" clId="{1204C16F-A0CF-4324-8E1F-CF6A9818219A}" dt="2020-01-14T00:44:46.581" v="10712" actId="164"/>
          <ac:spMkLst>
            <pc:docMk/>
            <pc:sldMk cId="42450104" sldId="286"/>
            <ac:spMk id="32" creationId="{0C7EBEFF-4352-4CE3-B4B5-874F1C6B14BE}"/>
          </ac:spMkLst>
        </pc:spChg>
        <pc:spChg chg="add mod">
          <ac:chgData name="思杰 李" userId="3a2a000faa17da91" providerId="LiveId" clId="{1204C16F-A0CF-4324-8E1F-CF6A9818219A}" dt="2020-01-14T00:44:46.581" v="10712" actId="164"/>
          <ac:spMkLst>
            <pc:docMk/>
            <pc:sldMk cId="42450104" sldId="286"/>
            <ac:spMk id="37" creationId="{4486EABF-1DB4-4F96-9E11-C79D373DA2C7}"/>
          </ac:spMkLst>
        </pc:spChg>
        <pc:spChg chg="add mod">
          <ac:chgData name="思杰 李" userId="3a2a000faa17da91" providerId="LiveId" clId="{1204C16F-A0CF-4324-8E1F-CF6A9818219A}" dt="2020-01-14T00:44:46.581" v="10712" actId="164"/>
          <ac:spMkLst>
            <pc:docMk/>
            <pc:sldMk cId="42450104" sldId="286"/>
            <ac:spMk id="38" creationId="{64F718F4-736A-4C96-B53D-E4D8E38F67E7}"/>
          </ac:spMkLst>
        </pc:spChg>
        <pc:grpChg chg="add mod">
          <ac:chgData name="思杰 李" userId="3a2a000faa17da91" providerId="LiveId" clId="{1204C16F-A0CF-4324-8E1F-CF6A9818219A}" dt="2020-01-14T00:44:53.168" v="10713" actId="1076"/>
          <ac:grpSpMkLst>
            <pc:docMk/>
            <pc:sldMk cId="42450104" sldId="286"/>
            <ac:grpSpMk id="39" creationId="{0A31C404-7F98-4AB8-8702-AFB84159F0B6}"/>
          </ac:grpSpMkLst>
        </pc:grpChg>
        <pc:cxnChg chg="add mod ord">
          <ac:chgData name="思杰 李" userId="3a2a000faa17da91" providerId="LiveId" clId="{1204C16F-A0CF-4324-8E1F-CF6A9818219A}" dt="2020-01-14T00:44:46.581" v="10712" actId="164"/>
          <ac:cxnSpMkLst>
            <pc:docMk/>
            <pc:sldMk cId="42450104" sldId="286"/>
            <ac:cxnSpMk id="8" creationId="{1C5EC3DA-81C5-43C2-8841-E8E5C06F8735}"/>
          </ac:cxnSpMkLst>
        </pc:cxnChg>
        <pc:cxnChg chg="add mod ord">
          <ac:chgData name="思杰 李" userId="3a2a000faa17da91" providerId="LiveId" clId="{1204C16F-A0CF-4324-8E1F-CF6A9818219A}" dt="2020-01-14T00:44:46.581" v="10712" actId="164"/>
          <ac:cxnSpMkLst>
            <pc:docMk/>
            <pc:sldMk cId="42450104" sldId="286"/>
            <ac:cxnSpMk id="11" creationId="{584BDAFF-8345-4444-A759-F373F640BCA5}"/>
          </ac:cxnSpMkLst>
        </pc:cxnChg>
        <pc:cxnChg chg="add mod ord">
          <ac:chgData name="思杰 李" userId="3a2a000faa17da91" providerId="LiveId" clId="{1204C16F-A0CF-4324-8E1F-CF6A9818219A}" dt="2020-01-14T00:44:46.581" v="10712" actId="164"/>
          <ac:cxnSpMkLst>
            <pc:docMk/>
            <pc:sldMk cId="42450104" sldId="286"/>
            <ac:cxnSpMk id="14" creationId="{6A01E8A2-8FAF-44D8-83D1-0E52767192D8}"/>
          </ac:cxnSpMkLst>
        </pc:cxnChg>
        <pc:cxnChg chg="add mod ord">
          <ac:chgData name="思杰 李" userId="3a2a000faa17da91" providerId="LiveId" clId="{1204C16F-A0CF-4324-8E1F-CF6A9818219A}" dt="2020-01-14T00:44:46.581" v="10712" actId="164"/>
          <ac:cxnSpMkLst>
            <pc:docMk/>
            <pc:sldMk cId="42450104" sldId="286"/>
            <ac:cxnSpMk id="27" creationId="{D79EBE48-B101-4B2C-B38A-018758C2491F}"/>
          </ac:cxnSpMkLst>
        </pc:cxnChg>
        <pc:cxnChg chg="add mod ord">
          <ac:chgData name="思杰 李" userId="3a2a000faa17da91" providerId="LiveId" clId="{1204C16F-A0CF-4324-8E1F-CF6A9818219A}" dt="2020-01-14T00:44:46.581" v="10712" actId="164"/>
          <ac:cxnSpMkLst>
            <pc:docMk/>
            <pc:sldMk cId="42450104" sldId="286"/>
            <ac:cxnSpMk id="29" creationId="{8E0562A8-20B6-4F66-975B-CAF72D1D22EF}"/>
          </ac:cxnSpMkLst>
        </pc:cxnChg>
        <pc:cxnChg chg="add mod ord">
          <ac:chgData name="思杰 李" userId="3a2a000faa17da91" providerId="LiveId" clId="{1204C16F-A0CF-4324-8E1F-CF6A9818219A}" dt="2020-01-14T00:44:46.581" v="10712" actId="164"/>
          <ac:cxnSpMkLst>
            <pc:docMk/>
            <pc:sldMk cId="42450104" sldId="286"/>
            <ac:cxnSpMk id="33" creationId="{C575E97D-950A-4035-838A-807302931781}"/>
          </ac:cxnSpMkLst>
        </pc:cxnChg>
        <pc:cxnChg chg="add mod ord">
          <ac:chgData name="思杰 李" userId="3a2a000faa17da91" providerId="LiveId" clId="{1204C16F-A0CF-4324-8E1F-CF6A9818219A}" dt="2020-01-14T00:44:46.581" v="10712" actId="164"/>
          <ac:cxnSpMkLst>
            <pc:docMk/>
            <pc:sldMk cId="42450104" sldId="286"/>
            <ac:cxnSpMk id="34" creationId="{D700B873-6121-46FC-A5B0-ED53624BFFC9}"/>
          </ac:cxnSpMkLst>
        </pc:cxnChg>
      </pc:sldChg>
      <pc:sldChg chg="addSp modSp add">
        <pc:chgData name="思杰 李" userId="3a2a000faa17da91" providerId="LiveId" clId="{1204C16F-A0CF-4324-8E1F-CF6A9818219A}" dt="2020-01-18T07:14:50.514" v="44603"/>
        <pc:sldMkLst>
          <pc:docMk/>
          <pc:sldMk cId="1039599422" sldId="287"/>
        </pc:sldMkLst>
        <pc:spChg chg="mod">
          <ac:chgData name="思杰 李" userId="3a2a000faa17da91" providerId="LiveId" clId="{1204C16F-A0CF-4324-8E1F-CF6A9818219A}" dt="2020-01-14T00:46:49.082" v="10820"/>
          <ac:spMkLst>
            <pc:docMk/>
            <pc:sldMk cId="1039599422" sldId="287"/>
            <ac:spMk id="2" creationId="{F1FC8E01-27C6-4A55-B1FE-EA6B45B16544}"/>
          </ac:spMkLst>
        </pc:spChg>
        <pc:spChg chg="mod">
          <ac:chgData name="思杰 李" userId="3a2a000faa17da91" providerId="LiveId" clId="{1204C16F-A0CF-4324-8E1F-CF6A9818219A}" dt="2020-01-18T07:14:50.514" v="44603"/>
          <ac:spMkLst>
            <pc:docMk/>
            <pc:sldMk cId="1039599422" sldId="287"/>
            <ac:spMk id="3" creationId="{39DC403A-4822-4856-93BF-D75F6D3FF1D3}"/>
          </ac:spMkLst>
        </pc:spChg>
        <pc:grpChg chg="add mod">
          <ac:chgData name="思杰 李" userId="3a2a000faa17da91" providerId="LiveId" clId="{1204C16F-A0CF-4324-8E1F-CF6A9818219A}" dt="2020-01-14T00:47:05.768" v="10822" actId="1076"/>
          <ac:grpSpMkLst>
            <pc:docMk/>
            <pc:sldMk cId="1039599422" sldId="287"/>
            <ac:grpSpMk id="4" creationId="{F7B651E6-C832-47D7-A3B4-AB6A85A079AA}"/>
          </ac:grpSpMkLst>
        </pc:grpChg>
      </pc:sldChg>
      <pc:sldChg chg="modSp add">
        <pc:chgData name="思杰 李" userId="3a2a000faa17da91" providerId="LiveId" clId="{1204C16F-A0CF-4324-8E1F-CF6A9818219A}" dt="2020-01-14T03:17:46.139" v="13426"/>
        <pc:sldMkLst>
          <pc:docMk/>
          <pc:sldMk cId="2542594839" sldId="288"/>
        </pc:sldMkLst>
        <pc:spChg chg="mod">
          <ac:chgData name="思杰 李" userId="3a2a000faa17da91" providerId="LiveId" clId="{1204C16F-A0CF-4324-8E1F-CF6A9818219A}" dt="2020-01-14T00:49:57.752" v="11474"/>
          <ac:spMkLst>
            <pc:docMk/>
            <pc:sldMk cId="2542594839" sldId="288"/>
            <ac:spMk id="2" creationId="{78F9A585-4FF6-45D1-A282-6D03A40D5E74}"/>
          </ac:spMkLst>
        </pc:spChg>
        <pc:spChg chg="mod">
          <ac:chgData name="思杰 李" userId="3a2a000faa17da91" providerId="LiveId" clId="{1204C16F-A0CF-4324-8E1F-CF6A9818219A}" dt="2020-01-14T03:17:46.139" v="13426"/>
          <ac:spMkLst>
            <pc:docMk/>
            <pc:sldMk cId="2542594839" sldId="288"/>
            <ac:spMk id="3" creationId="{0F538752-A8D9-463C-9C24-451A40ABD7D2}"/>
          </ac:spMkLst>
        </pc:spChg>
      </pc:sldChg>
      <pc:sldChg chg="modSp add">
        <pc:chgData name="思杰 李" userId="3a2a000faa17da91" providerId="LiveId" clId="{1204C16F-A0CF-4324-8E1F-CF6A9818219A}" dt="2020-01-18T07:14:43.828" v="44602"/>
        <pc:sldMkLst>
          <pc:docMk/>
          <pc:sldMk cId="3089530646" sldId="289"/>
        </pc:sldMkLst>
        <pc:spChg chg="mod">
          <ac:chgData name="思杰 李" userId="3a2a000faa17da91" providerId="LiveId" clId="{1204C16F-A0CF-4324-8E1F-CF6A9818219A}" dt="2020-01-14T03:11:55.991" v="12590"/>
          <ac:spMkLst>
            <pc:docMk/>
            <pc:sldMk cId="3089530646" sldId="289"/>
            <ac:spMk id="2" creationId="{E52E4A06-B0B9-4F49-A563-4E37314D2FBE}"/>
          </ac:spMkLst>
        </pc:spChg>
        <pc:spChg chg="mod">
          <ac:chgData name="思杰 李" userId="3a2a000faa17da91" providerId="LiveId" clId="{1204C16F-A0CF-4324-8E1F-CF6A9818219A}" dt="2020-01-18T07:14:43.828" v="44602"/>
          <ac:spMkLst>
            <pc:docMk/>
            <pc:sldMk cId="3089530646" sldId="289"/>
            <ac:spMk id="3" creationId="{EDE35F8E-5181-4E8D-A26A-668683A8B9E5}"/>
          </ac:spMkLst>
        </pc:spChg>
      </pc:sldChg>
      <pc:sldChg chg="modSp add">
        <pc:chgData name="思杰 李" userId="3a2a000faa17da91" providerId="LiveId" clId="{1204C16F-A0CF-4324-8E1F-CF6A9818219A}" dt="2020-01-14T03:25:20.791" v="13829" actId="20577"/>
        <pc:sldMkLst>
          <pc:docMk/>
          <pc:sldMk cId="2149640078" sldId="290"/>
        </pc:sldMkLst>
        <pc:spChg chg="mod">
          <ac:chgData name="思杰 李" userId="3a2a000faa17da91" providerId="LiveId" clId="{1204C16F-A0CF-4324-8E1F-CF6A9818219A}" dt="2020-01-14T03:25:20.791" v="13829" actId="20577"/>
          <ac:spMkLst>
            <pc:docMk/>
            <pc:sldMk cId="2149640078" sldId="290"/>
            <ac:spMk id="2" creationId="{F580AC6C-D643-48C0-B936-5A91F110E145}"/>
          </ac:spMkLst>
        </pc:spChg>
        <pc:spChg chg="mod">
          <ac:chgData name="思杰 李" userId="3a2a000faa17da91" providerId="LiveId" clId="{1204C16F-A0CF-4324-8E1F-CF6A9818219A}" dt="2020-01-14T03:22:56.889" v="13803" actId="20577"/>
          <ac:spMkLst>
            <pc:docMk/>
            <pc:sldMk cId="2149640078" sldId="290"/>
            <ac:spMk id="3" creationId="{7BCE67B0-8280-4F07-AD61-301A4149CF97}"/>
          </ac:spMkLst>
        </pc:spChg>
      </pc:sldChg>
      <pc:sldChg chg="modSp add">
        <pc:chgData name="思杰 李" userId="3a2a000faa17da91" providerId="LiveId" clId="{1204C16F-A0CF-4324-8E1F-CF6A9818219A}" dt="2020-01-18T07:14:36.306" v="44601"/>
        <pc:sldMkLst>
          <pc:docMk/>
          <pc:sldMk cId="3322143597" sldId="291"/>
        </pc:sldMkLst>
        <pc:spChg chg="mod">
          <ac:chgData name="思杰 李" userId="3a2a000faa17da91" providerId="LiveId" clId="{1204C16F-A0CF-4324-8E1F-CF6A9818219A}" dt="2020-01-14T06:37:09.094" v="13911"/>
          <ac:spMkLst>
            <pc:docMk/>
            <pc:sldMk cId="3322143597" sldId="291"/>
            <ac:spMk id="2" creationId="{55F8C03C-A6CC-4647-8FD6-AECCA45485D9}"/>
          </ac:spMkLst>
        </pc:spChg>
        <pc:spChg chg="mod">
          <ac:chgData name="思杰 李" userId="3a2a000faa17da91" providerId="LiveId" clId="{1204C16F-A0CF-4324-8E1F-CF6A9818219A}" dt="2020-01-18T07:14:36.306" v="44601"/>
          <ac:spMkLst>
            <pc:docMk/>
            <pc:sldMk cId="3322143597" sldId="291"/>
            <ac:spMk id="3" creationId="{FBBDF7BE-BCC3-4E24-B66C-E0E23C5965DE}"/>
          </ac:spMkLst>
        </pc:spChg>
      </pc:sldChg>
      <pc:sldChg chg="modSp add">
        <pc:chgData name="思杰 李" userId="3a2a000faa17da91" providerId="LiveId" clId="{1204C16F-A0CF-4324-8E1F-CF6A9818219A}" dt="2020-01-14T07:33:25.406" v="16592"/>
        <pc:sldMkLst>
          <pc:docMk/>
          <pc:sldMk cId="2598549363" sldId="292"/>
        </pc:sldMkLst>
        <pc:spChg chg="mod">
          <ac:chgData name="思杰 李" userId="3a2a000faa17da91" providerId="LiveId" clId="{1204C16F-A0CF-4324-8E1F-CF6A9818219A}" dt="2020-01-14T06:46:07.269" v="15122"/>
          <ac:spMkLst>
            <pc:docMk/>
            <pc:sldMk cId="2598549363" sldId="292"/>
            <ac:spMk id="2" creationId="{FC791DDC-B643-40C8-B6D1-164F2115CD8E}"/>
          </ac:spMkLst>
        </pc:spChg>
        <pc:spChg chg="mod">
          <ac:chgData name="思杰 李" userId="3a2a000faa17da91" providerId="LiveId" clId="{1204C16F-A0CF-4324-8E1F-CF6A9818219A}" dt="2020-01-14T07:33:25.406" v="16592"/>
          <ac:spMkLst>
            <pc:docMk/>
            <pc:sldMk cId="2598549363" sldId="292"/>
            <ac:spMk id="3" creationId="{4CE951AB-E686-4655-B981-223287C25DCB}"/>
          </ac:spMkLst>
        </pc:spChg>
      </pc:sldChg>
      <pc:sldChg chg="addSp delSp modSp add">
        <pc:chgData name="思杰 李" userId="3a2a000faa17da91" providerId="LiveId" clId="{1204C16F-A0CF-4324-8E1F-CF6A9818219A}" dt="2020-01-14T07:35:49.307" v="16918"/>
        <pc:sldMkLst>
          <pc:docMk/>
          <pc:sldMk cId="3188676167" sldId="293"/>
        </pc:sldMkLst>
        <pc:spChg chg="mod">
          <ac:chgData name="思杰 李" userId="3a2a000faa17da91" providerId="LiveId" clId="{1204C16F-A0CF-4324-8E1F-CF6A9818219A}" dt="2020-01-14T07:21:24.773" v="16350"/>
          <ac:spMkLst>
            <pc:docMk/>
            <pc:sldMk cId="3188676167" sldId="293"/>
            <ac:spMk id="2" creationId="{E6E6C160-D9E5-4E9F-A8C5-60A77CE136C2}"/>
          </ac:spMkLst>
        </pc:spChg>
        <pc:spChg chg="mod">
          <ac:chgData name="思杰 李" userId="3a2a000faa17da91" providerId="LiveId" clId="{1204C16F-A0CF-4324-8E1F-CF6A9818219A}" dt="2020-01-14T07:35:49.307" v="16918"/>
          <ac:spMkLst>
            <pc:docMk/>
            <pc:sldMk cId="3188676167" sldId="293"/>
            <ac:spMk id="3" creationId="{B49E1C12-CCB3-4547-AFA6-148D64C4ED12}"/>
          </ac:spMkLst>
        </pc:spChg>
        <pc:spChg chg="add mod">
          <ac:chgData name="思杰 李" userId="3a2a000faa17da91" providerId="LiveId" clId="{1204C16F-A0CF-4324-8E1F-CF6A9818219A}" dt="2020-01-14T07:27:45.868" v="16436" actId="164"/>
          <ac:spMkLst>
            <pc:docMk/>
            <pc:sldMk cId="3188676167" sldId="293"/>
            <ac:spMk id="4" creationId="{70116011-51B8-41FB-B886-BC4653B57812}"/>
          </ac:spMkLst>
        </pc:spChg>
        <pc:spChg chg="add del mod">
          <ac:chgData name="思杰 李" userId="3a2a000faa17da91" providerId="LiveId" clId="{1204C16F-A0CF-4324-8E1F-CF6A9818219A}" dt="2020-01-14T07:26:21.842" v="16417" actId="478"/>
          <ac:spMkLst>
            <pc:docMk/>
            <pc:sldMk cId="3188676167" sldId="293"/>
            <ac:spMk id="5" creationId="{ECF6FFD2-79D1-4E8D-A581-CBC3E495418A}"/>
          </ac:spMkLst>
        </pc:spChg>
        <pc:spChg chg="add mod">
          <ac:chgData name="思杰 李" userId="3a2a000faa17da91" providerId="LiveId" clId="{1204C16F-A0CF-4324-8E1F-CF6A9818219A}" dt="2020-01-14T07:27:45.868" v="16436" actId="164"/>
          <ac:spMkLst>
            <pc:docMk/>
            <pc:sldMk cId="3188676167" sldId="293"/>
            <ac:spMk id="6" creationId="{85A554D7-B03D-4B39-A896-A47B1BACC251}"/>
          </ac:spMkLst>
        </pc:spChg>
        <pc:spChg chg="add mod">
          <ac:chgData name="思杰 李" userId="3a2a000faa17da91" providerId="LiveId" clId="{1204C16F-A0CF-4324-8E1F-CF6A9818219A}" dt="2020-01-14T07:27:45.868" v="16436" actId="164"/>
          <ac:spMkLst>
            <pc:docMk/>
            <pc:sldMk cId="3188676167" sldId="293"/>
            <ac:spMk id="16" creationId="{91F66B39-3CF0-4836-9BF6-D0FA1B44B602}"/>
          </ac:spMkLst>
        </pc:spChg>
        <pc:spChg chg="add mod">
          <ac:chgData name="思杰 李" userId="3a2a000faa17da91" providerId="LiveId" clId="{1204C16F-A0CF-4324-8E1F-CF6A9818219A}" dt="2020-01-14T07:27:45.868" v="16436" actId="164"/>
          <ac:spMkLst>
            <pc:docMk/>
            <pc:sldMk cId="3188676167" sldId="293"/>
            <ac:spMk id="17" creationId="{33DED83E-833E-4AB8-A990-09E1C9BC98E0}"/>
          </ac:spMkLst>
        </pc:spChg>
        <pc:grpChg chg="add mod">
          <ac:chgData name="思杰 李" userId="3a2a000faa17da91" providerId="LiveId" clId="{1204C16F-A0CF-4324-8E1F-CF6A9818219A}" dt="2020-01-14T07:33:47.886" v="16622" actId="1076"/>
          <ac:grpSpMkLst>
            <pc:docMk/>
            <pc:sldMk cId="3188676167" sldId="293"/>
            <ac:grpSpMk id="18" creationId="{412869F6-2705-43FB-89C0-CBC02FBBEE60}"/>
          </ac:grpSpMkLst>
        </pc:grpChg>
        <pc:cxnChg chg="add mod ord">
          <ac:chgData name="思杰 李" userId="3a2a000faa17da91" providerId="LiveId" clId="{1204C16F-A0CF-4324-8E1F-CF6A9818219A}" dt="2020-01-14T07:27:45.868" v="16436" actId="164"/>
          <ac:cxnSpMkLst>
            <pc:docMk/>
            <pc:sldMk cId="3188676167" sldId="293"/>
            <ac:cxnSpMk id="8" creationId="{101F475A-F576-466E-9E01-DBD8C4738186}"/>
          </ac:cxnSpMkLst>
        </pc:cxnChg>
        <pc:cxnChg chg="add mod ord">
          <ac:chgData name="思杰 李" userId="3a2a000faa17da91" providerId="LiveId" clId="{1204C16F-A0CF-4324-8E1F-CF6A9818219A}" dt="2020-01-14T07:27:45.868" v="16436" actId="164"/>
          <ac:cxnSpMkLst>
            <pc:docMk/>
            <pc:sldMk cId="3188676167" sldId="293"/>
            <ac:cxnSpMk id="10" creationId="{D790DCB5-D8B0-46EA-B429-B667811F06EC}"/>
          </ac:cxnSpMkLst>
        </pc:cxnChg>
        <pc:cxnChg chg="add mod ord">
          <ac:chgData name="思杰 李" userId="3a2a000faa17da91" providerId="LiveId" clId="{1204C16F-A0CF-4324-8E1F-CF6A9818219A}" dt="2020-01-14T07:27:45.868" v="16436" actId="164"/>
          <ac:cxnSpMkLst>
            <pc:docMk/>
            <pc:sldMk cId="3188676167" sldId="293"/>
            <ac:cxnSpMk id="12" creationId="{CE8A5AA0-20AB-4C30-8AD8-B4282B307656}"/>
          </ac:cxnSpMkLst>
        </pc:cxnChg>
        <pc:cxnChg chg="add mod">
          <ac:chgData name="思杰 李" userId="3a2a000faa17da91" providerId="LiveId" clId="{1204C16F-A0CF-4324-8E1F-CF6A9818219A}" dt="2020-01-14T07:27:45.868" v="16436" actId="164"/>
          <ac:cxnSpMkLst>
            <pc:docMk/>
            <pc:sldMk cId="3188676167" sldId="293"/>
            <ac:cxnSpMk id="13" creationId="{C2EDF6EB-AADC-45D0-8CDF-FE4573FDDEBD}"/>
          </ac:cxnSpMkLst>
        </pc:cxnChg>
        <pc:cxnChg chg="add mod">
          <ac:chgData name="思杰 李" userId="3a2a000faa17da91" providerId="LiveId" clId="{1204C16F-A0CF-4324-8E1F-CF6A9818219A}" dt="2020-01-14T07:27:45.868" v="16436" actId="164"/>
          <ac:cxnSpMkLst>
            <pc:docMk/>
            <pc:sldMk cId="3188676167" sldId="293"/>
            <ac:cxnSpMk id="14" creationId="{1B2B6D4B-D3C6-493F-8F74-49F12D16122E}"/>
          </ac:cxnSpMkLst>
        </pc:cxnChg>
        <pc:cxnChg chg="add mod">
          <ac:chgData name="思杰 李" userId="3a2a000faa17da91" providerId="LiveId" clId="{1204C16F-A0CF-4324-8E1F-CF6A9818219A}" dt="2020-01-14T07:27:45.868" v="16436" actId="164"/>
          <ac:cxnSpMkLst>
            <pc:docMk/>
            <pc:sldMk cId="3188676167" sldId="293"/>
            <ac:cxnSpMk id="15" creationId="{CA9B7D6B-CD91-4B4E-9896-047C4FBC0A6B}"/>
          </ac:cxnSpMkLst>
        </pc:cxnChg>
      </pc:sldChg>
      <pc:sldChg chg="modSp add">
        <pc:chgData name="思杰 李" userId="3a2a000faa17da91" providerId="LiveId" clId="{1204C16F-A0CF-4324-8E1F-CF6A9818219A}" dt="2020-01-15T12:14:08.069" v="34980"/>
        <pc:sldMkLst>
          <pc:docMk/>
          <pc:sldMk cId="2911297707" sldId="294"/>
        </pc:sldMkLst>
        <pc:spChg chg="mod">
          <ac:chgData name="思杰 李" userId="3a2a000faa17da91" providerId="LiveId" clId="{1204C16F-A0CF-4324-8E1F-CF6A9818219A}" dt="2020-01-14T07:35:59.687" v="16920"/>
          <ac:spMkLst>
            <pc:docMk/>
            <pc:sldMk cId="2911297707" sldId="294"/>
            <ac:spMk id="2" creationId="{886B6D12-775C-4100-AC37-B2388DFD201A}"/>
          </ac:spMkLst>
        </pc:spChg>
        <pc:spChg chg="mod">
          <ac:chgData name="思杰 李" userId="3a2a000faa17da91" providerId="LiveId" clId="{1204C16F-A0CF-4324-8E1F-CF6A9818219A}" dt="2020-01-15T12:14:08.069" v="34980"/>
          <ac:spMkLst>
            <pc:docMk/>
            <pc:sldMk cId="2911297707" sldId="294"/>
            <ac:spMk id="3" creationId="{18DB4FA5-410C-47D8-954F-DB0F855B493F}"/>
          </ac:spMkLst>
        </pc:spChg>
      </pc:sldChg>
      <pc:sldChg chg="modSp add">
        <pc:chgData name="思杰 李" userId="3a2a000faa17da91" providerId="LiveId" clId="{1204C16F-A0CF-4324-8E1F-CF6A9818219A}" dt="2020-01-14T12:40:32.644" v="18095" actId="20577"/>
        <pc:sldMkLst>
          <pc:docMk/>
          <pc:sldMk cId="66983473" sldId="295"/>
        </pc:sldMkLst>
        <pc:spChg chg="mod">
          <ac:chgData name="思杰 李" userId="3a2a000faa17da91" providerId="LiveId" clId="{1204C16F-A0CF-4324-8E1F-CF6A9818219A}" dt="2020-01-14T12:37:56.321" v="17655"/>
          <ac:spMkLst>
            <pc:docMk/>
            <pc:sldMk cId="66983473" sldId="295"/>
            <ac:spMk id="2" creationId="{0EFB9D1B-1183-446A-B4EF-40DAE4AD43E7}"/>
          </ac:spMkLst>
        </pc:spChg>
        <pc:spChg chg="mod">
          <ac:chgData name="思杰 李" userId="3a2a000faa17da91" providerId="LiveId" clId="{1204C16F-A0CF-4324-8E1F-CF6A9818219A}" dt="2020-01-14T12:40:32.644" v="18095" actId="20577"/>
          <ac:spMkLst>
            <pc:docMk/>
            <pc:sldMk cId="66983473" sldId="295"/>
            <ac:spMk id="3" creationId="{6D773FC2-E0F4-4FBE-8234-31099CDEA866}"/>
          </ac:spMkLst>
        </pc:spChg>
      </pc:sldChg>
      <pc:sldChg chg="modSp add">
        <pc:chgData name="思杰 李" userId="3a2a000faa17da91" providerId="LiveId" clId="{1204C16F-A0CF-4324-8E1F-CF6A9818219A}" dt="2020-01-18T07:14:20.377" v="44598"/>
        <pc:sldMkLst>
          <pc:docMk/>
          <pc:sldMk cId="3991195412" sldId="296"/>
        </pc:sldMkLst>
        <pc:spChg chg="mod">
          <ac:chgData name="思杰 李" userId="3a2a000faa17da91" providerId="LiveId" clId="{1204C16F-A0CF-4324-8E1F-CF6A9818219A}" dt="2020-01-14T12:44:45.731" v="18097"/>
          <ac:spMkLst>
            <pc:docMk/>
            <pc:sldMk cId="3991195412" sldId="296"/>
            <ac:spMk id="2" creationId="{F0606D00-5923-437F-9E2A-E87A3DD0D6BC}"/>
          </ac:spMkLst>
        </pc:spChg>
        <pc:spChg chg="mod">
          <ac:chgData name="思杰 李" userId="3a2a000faa17da91" providerId="LiveId" clId="{1204C16F-A0CF-4324-8E1F-CF6A9818219A}" dt="2020-01-18T07:14:20.377" v="44598"/>
          <ac:spMkLst>
            <pc:docMk/>
            <pc:sldMk cId="3991195412" sldId="296"/>
            <ac:spMk id="3" creationId="{BB33631D-8EF9-4E63-88CA-9A92E7C4EC28}"/>
          </ac:spMkLst>
        </pc:spChg>
      </pc:sldChg>
      <pc:sldChg chg="modSp add">
        <pc:chgData name="思杰 李" userId="3a2a000faa17da91" providerId="LiveId" clId="{1204C16F-A0CF-4324-8E1F-CF6A9818219A}" dt="2020-01-14T23:54:40.349" v="21343"/>
        <pc:sldMkLst>
          <pc:docMk/>
          <pc:sldMk cId="3241138105" sldId="297"/>
        </pc:sldMkLst>
        <pc:spChg chg="mod">
          <ac:chgData name="思杰 李" userId="3a2a000faa17da91" providerId="LiveId" clId="{1204C16F-A0CF-4324-8E1F-CF6A9818219A}" dt="2020-01-14T12:54:30.390" v="18954"/>
          <ac:spMkLst>
            <pc:docMk/>
            <pc:sldMk cId="3241138105" sldId="297"/>
            <ac:spMk id="2" creationId="{AEF732E4-E764-40D6-BB0A-076A0D03FF6D}"/>
          </ac:spMkLst>
        </pc:spChg>
        <pc:spChg chg="mod">
          <ac:chgData name="思杰 李" userId="3a2a000faa17da91" providerId="LiveId" clId="{1204C16F-A0CF-4324-8E1F-CF6A9818219A}" dt="2020-01-14T23:54:40.349" v="21343"/>
          <ac:spMkLst>
            <pc:docMk/>
            <pc:sldMk cId="3241138105" sldId="297"/>
            <ac:spMk id="3" creationId="{94482E6A-4090-4D71-99BE-1200065D6A63}"/>
          </ac:spMkLst>
        </pc:spChg>
      </pc:sldChg>
      <pc:sldChg chg="modSp add">
        <pc:chgData name="思杰 李" userId="3a2a000faa17da91" providerId="LiveId" clId="{1204C16F-A0CF-4324-8E1F-CF6A9818219A}" dt="2020-01-15T01:02:28.035" v="22694" actId="20577"/>
        <pc:sldMkLst>
          <pc:docMk/>
          <pc:sldMk cId="1240596580" sldId="300"/>
        </pc:sldMkLst>
        <pc:spChg chg="mod">
          <ac:chgData name="思杰 李" userId="3a2a000faa17da91" providerId="LiveId" clId="{1204C16F-A0CF-4324-8E1F-CF6A9818219A}" dt="2020-01-14T23:53:16.947" v="21213"/>
          <ac:spMkLst>
            <pc:docMk/>
            <pc:sldMk cId="1240596580" sldId="300"/>
            <ac:spMk id="2" creationId="{BC51479C-D771-4EC1-BF6F-AC391E843E02}"/>
          </ac:spMkLst>
        </pc:spChg>
        <pc:spChg chg="mod">
          <ac:chgData name="思杰 李" userId="3a2a000faa17da91" providerId="LiveId" clId="{1204C16F-A0CF-4324-8E1F-CF6A9818219A}" dt="2020-01-15T01:02:28.035" v="22694" actId="20577"/>
          <ac:spMkLst>
            <pc:docMk/>
            <pc:sldMk cId="1240596580" sldId="300"/>
            <ac:spMk id="3" creationId="{246BFB5B-C7F5-449F-A9A1-3AB6C9DAD254}"/>
          </ac:spMkLst>
        </pc:spChg>
      </pc:sldChg>
      <pc:sldChg chg="modSp add">
        <pc:chgData name="思杰 李" userId="3a2a000faa17da91" providerId="LiveId" clId="{1204C16F-A0CF-4324-8E1F-CF6A9818219A}" dt="2020-01-15T01:26:43.660" v="24004"/>
        <pc:sldMkLst>
          <pc:docMk/>
          <pc:sldMk cId="1150676026" sldId="301"/>
        </pc:sldMkLst>
        <pc:spChg chg="mod">
          <ac:chgData name="思杰 李" userId="3a2a000faa17da91" providerId="LiveId" clId="{1204C16F-A0CF-4324-8E1F-CF6A9818219A}" dt="2020-01-15T01:02:39.274" v="22696"/>
          <ac:spMkLst>
            <pc:docMk/>
            <pc:sldMk cId="1150676026" sldId="301"/>
            <ac:spMk id="2" creationId="{20E38221-1886-47B4-8C2B-456B6C202630}"/>
          </ac:spMkLst>
        </pc:spChg>
        <pc:spChg chg="mod">
          <ac:chgData name="思杰 李" userId="3a2a000faa17da91" providerId="LiveId" clId="{1204C16F-A0CF-4324-8E1F-CF6A9818219A}" dt="2020-01-15T01:26:43.660" v="24004"/>
          <ac:spMkLst>
            <pc:docMk/>
            <pc:sldMk cId="1150676026" sldId="301"/>
            <ac:spMk id="3" creationId="{AA109F36-CB42-4A2C-9162-63A0860426F7}"/>
          </ac:spMkLst>
        </pc:spChg>
      </pc:sldChg>
      <pc:sldChg chg="modSp add">
        <pc:chgData name="思杰 李" userId="3a2a000faa17da91" providerId="LiveId" clId="{1204C16F-A0CF-4324-8E1F-CF6A9818219A}" dt="2020-01-15T01:42:59.740" v="25650" actId="27636"/>
        <pc:sldMkLst>
          <pc:docMk/>
          <pc:sldMk cId="3298451150" sldId="302"/>
        </pc:sldMkLst>
        <pc:spChg chg="mod">
          <ac:chgData name="思杰 李" userId="3a2a000faa17da91" providerId="LiveId" clId="{1204C16F-A0CF-4324-8E1F-CF6A9818219A}" dt="2020-01-15T01:26:52.973" v="24032"/>
          <ac:spMkLst>
            <pc:docMk/>
            <pc:sldMk cId="3298451150" sldId="302"/>
            <ac:spMk id="2" creationId="{26F6768B-5CF2-4DFA-AF82-0A85F5EDDF54}"/>
          </ac:spMkLst>
        </pc:spChg>
        <pc:spChg chg="mod">
          <ac:chgData name="思杰 李" userId="3a2a000faa17da91" providerId="LiveId" clId="{1204C16F-A0CF-4324-8E1F-CF6A9818219A}" dt="2020-01-15T01:42:59.740" v="25650" actId="27636"/>
          <ac:spMkLst>
            <pc:docMk/>
            <pc:sldMk cId="3298451150" sldId="302"/>
            <ac:spMk id="3" creationId="{2255795D-4C9D-4209-B6E8-E1B4FC86E461}"/>
          </ac:spMkLst>
        </pc:spChg>
      </pc:sldChg>
      <pc:sldChg chg="modSp add">
        <pc:chgData name="思杰 李" userId="3a2a000faa17da91" providerId="LiveId" clId="{1204C16F-A0CF-4324-8E1F-CF6A9818219A}" dt="2020-01-15T01:53:13.456" v="26402" actId="20577"/>
        <pc:sldMkLst>
          <pc:docMk/>
          <pc:sldMk cId="2848003242" sldId="303"/>
        </pc:sldMkLst>
        <pc:spChg chg="mod">
          <ac:chgData name="思杰 李" userId="3a2a000faa17da91" providerId="LiveId" clId="{1204C16F-A0CF-4324-8E1F-CF6A9818219A}" dt="2020-01-15T01:29:19.466" v="24200"/>
          <ac:spMkLst>
            <pc:docMk/>
            <pc:sldMk cId="2848003242" sldId="303"/>
            <ac:spMk id="2" creationId="{A502F31A-B9EE-4F1D-9E1A-9A0CBFC29272}"/>
          </ac:spMkLst>
        </pc:spChg>
        <pc:spChg chg="mod">
          <ac:chgData name="思杰 李" userId="3a2a000faa17da91" providerId="LiveId" clId="{1204C16F-A0CF-4324-8E1F-CF6A9818219A}" dt="2020-01-15T01:53:13.456" v="26402" actId="20577"/>
          <ac:spMkLst>
            <pc:docMk/>
            <pc:sldMk cId="2848003242" sldId="303"/>
            <ac:spMk id="3" creationId="{FF617837-AE71-4A9A-97C2-990D9C257408}"/>
          </ac:spMkLst>
        </pc:spChg>
      </pc:sldChg>
      <pc:sldChg chg="modSp add">
        <pc:chgData name="思杰 李" userId="3a2a000faa17da91" providerId="LiveId" clId="{1204C16F-A0CF-4324-8E1F-CF6A9818219A}" dt="2020-01-15T12:26:04.652" v="35095" actId="113"/>
        <pc:sldMkLst>
          <pc:docMk/>
          <pc:sldMk cId="1211212062" sldId="304"/>
        </pc:sldMkLst>
        <pc:spChg chg="mod">
          <ac:chgData name="思杰 李" userId="3a2a000faa17da91" providerId="LiveId" clId="{1204C16F-A0CF-4324-8E1F-CF6A9818219A}" dt="2020-01-15T01:53:35.443" v="26404"/>
          <ac:spMkLst>
            <pc:docMk/>
            <pc:sldMk cId="1211212062" sldId="304"/>
            <ac:spMk id="2" creationId="{34D90D06-554B-4DD0-9E09-72FB15007919}"/>
          </ac:spMkLst>
        </pc:spChg>
        <pc:spChg chg="mod">
          <ac:chgData name="思杰 李" userId="3a2a000faa17da91" providerId="LiveId" clId="{1204C16F-A0CF-4324-8E1F-CF6A9818219A}" dt="2020-01-15T12:26:04.652" v="35095" actId="113"/>
          <ac:spMkLst>
            <pc:docMk/>
            <pc:sldMk cId="1211212062" sldId="304"/>
            <ac:spMk id="3" creationId="{739A9098-41D1-4DF6-AD7D-8E594889C7BE}"/>
          </ac:spMkLst>
        </pc:spChg>
      </pc:sldChg>
      <pc:sldChg chg="modSp add">
        <pc:chgData name="思杰 李" userId="3a2a000faa17da91" providerId="LiveId" clId="{1204C16F-A0CF-4324-8E1F-CF6A9818219A}" dt="2020-01-15T07:26:34.889" v="28379" actId="113"/>
        <pc:sldMkLst>
          <pc:docMk/>
          <pc:sldMk cId="1264181103" sldId="305"/>
        </pc:sldMkLst>
        <pc:spChg chg="mod">
          <ac:chgData name="思杰 李" userId="3a2a000faa17da91" providerId="LiveId" clId="{1204C16F-A0CF-4324-8E1F-CF6A9818219A}" dt="2020-01-15T01:57:12.338" v="26778"/>
          <ac:spMkLst>
            <pc:docMk/>
            <pc:sldMk cId="1264181103" sldId="305"/>
            <ac:spMk id="2" creationId="{11D29B29-7661-45E4-9192-8E383DE5191E}"/>
          </ac:spMkLst>
        </pc:spChg>
        <pc:spChg chg="mod">
          <ac:chgData name="思杰 李" userId="3a2a000faa17da91" providerId="LiveId" clId="{1204C16F-A0CF-4324-8E1F-CF6A9818219A}" dt="2020-01-15T07:26:34.889" v="28379" actId="113"/>
          <ac:spMkLst>
            <pc:docMk/>
            <pc:sldMk cId="1264181103" sldId="305"/>
            <ac:spMk id="3" creationId="{4AFD8245-FF67-443D-A480-89726081E0AF}"/>
          </ac:spMkLst>
        </pc:spChg>
      </pc:sldChg>
      <pc:sldChg chg="modSp add">
        <pc:chgData name="思杰 李" userId="3a2a000faa17da91" providerId="LiveId" clId="{1204C16F-A0CF-4324-8E1F-CF6A9818219A}" dt="2020-01-15T07:29:16.115" v="29138"/>
        <pc:sldMkLst>
          <pc:docMk/>
          <pc:sldMk cId="192180899" sldId="306"/>
        </pc:sldMkLst>
        <pc:spChg chg="mod">
          <ac:chgData name="思杰 李" userId="3a2a000faa17da91" providerId="LiveId" clId="{1204C16F-A0CF-4324-8E1F-CF6A9818219A}" dt="2020-01-15T07:24:52.640" v="28014"/>
          <ac:spMkLst>
            <pc:docMk/>
            <pc:sldMk cId="192180899" sldId="306"/>
            <ac:spMk id="2" creationId="{3806520F-0475-4EFB-AED2-700A2F543CAD}"/>
          </ac:spMkLst>
        </pc:spChg>
        <pc:spChg chg="mod">
          <ac:chgData name="思杰 李" userId="3a2a000faa17da91" providerId="LiveId" clId="{1204C16F-A0CF-4324-8E1F-CF6A9818219A}" dt="2020-01-15T07:29:16.115" v="29138"/>
          <ac:spMkLst>
            <pc:docMk/>
            <pc:sldMk cId="192180899" sldId="306"/>
            <ac:spMk id="3" creationId="{BEAC9EEE-2D2A-4F5E-8712-931CBA4C286C}"/>
          </ac:spMkLst>
        </pc:spChg>
      </pc:sldChg>
      <pc:sldChg chg="modSp add">
        <pc:chgData name="思杰 李" userId="3a2a000faa17da91" providerId="LiveId" clId="{1204C16F-A0CF-4324-8E1F-CF6A9818219A}" dt="2020-01-15T12:26:57.606" v="35210" actId="113"/>
        <pc:sldMkLst>
          <pc:docMk/>
          <pc:sldMk cId="1212601413" sldId="307"/>
        </pc:sldMkLst>
        <pc:spChg chg="mod">
          <ac:chgData name="思杰 李" userId="3a2a000faa17da91" providerId="LiveId" clId="{1204C16F-A0CF-4324-8E1F-CF6A9818219A}" dt="2020-01-15T07:29:27.076" v="29160"/>
          <ac:spMkLst>
            <pc:docMk/>
            <pc:sldMk cId="1212601413" sldId="307"/>
            <ac:spMk id="2" creationId="{14B79B14-0DD3-4FEB-8D42-1D6B8C947CB7}"/>
          </ac:spMkLst>
        </pc:spChg>
        <pc:spChg chg="mod">
          <ac:chgData name="思杰 李" userId="3a2a000faa17da91" providerId="LiveId" clId="{1204C16F-A0CF-4324-8E1F-CF6A9818219A}" dt="2020-01-15T12:26:57.606" v="35210" actId="113"/>
          <ac:spMkLst>
            <pc:docMk/>
            <pc:sldMk cId="1212601413" sldId="307"/>
            <ac:spMk id="3" creationId="{9D2A455E-15B9-47A1-9E50-207E5F2EBCD8}"/>
          </ac:spMkLst>
        </pc:spChg>
      </pc:sldChg>
      <pc:sldChg chg="modSp add">
        <pc:chgData name="思杰 李" userId="3a2a000faa17da91" providerId="LiveId" clId="{1204C16F-A0CF-4324-8E1F-CF6A9818219A}" dt="2020-01-15T08:25:32.552" v="30964"/>
        <pc:sldMkLst>
          <pc:docMk/>
          <pc:sldMk cId="4028097268" sldId="308"/>
        </pc:sldMkLst>
        <pc:spChg chg="mod">
          <ac:chgData name="思杰 李" userId="3a2a000faa17da91" providerId="LiveId" clId="{1204C16F-A0CF-4324-8E1F-CF6A9818219A}" dt="2020-01-15T08:22:04.417" v="30121"/>
          <ac:spMkLst>
            <pc:docMk/>
            <pc:sldMk cId="4028097268" sldId="308"/>
            <ac:spMk id="2" creationId="{A92539B5-43E0-4844-9D5C-CBA4F2FE8EB4}"/>
          </ac:spMkLst>
        </pc:spChg>
        <pc:spChg chg="mod">
          <ac:chgData name="思杰 李" userId="3a2a000faa17da91" providerId="LiveId" clId="{1204C16F-A0CF-4324-8E1F-CF6A9818219A}" dt="2020-01-15T08:25:32.552" v="30964"/>
          <ac:spMkLst>
            <pc:docMk/>
            <pc:sldMk cId="4028097268" sldId="308"/>
            <ac:spMk id="3" creationId="{B1197EA9-C430-432F-8485-BC1CDED9BC35}"/>
          </ac:spMkLst>
        </pc:spChg>
      </pc:sldChg>
      <pc:sldChg chg="modSp add">
        <pc:chgData name="思杰 李" userId="3a2a000faa17da91" providerId="LiveId" clId="{1204C16F-A0CF-4324-8E1F-CF6A9818219A}" dt="2020-01-15T08:39:26.321" v="31389"/>
        <pc:sldMkLst>
          <pc:docMk/>
          <pc:sldMk cId="1209524053" sldId="309"/>
        </pc:sldMkLst>
        <pc:spChg chg="mod">
          <ac:chgData name="思杰 李" userId="3a2a000faa17da91" providerId="LiveId" clId="{1204C16F-A0CF-4324-8E1F-CF6A9818219A}" dt="2020-01-15T08:37:54.022" v="31304"/>
          <ac:spMkLst>
            <pc:docMk/>
            <pc:sldMk cId="1209524053" sldId="309"/>
            <ac:spMk id="2" creationId="{0490E851-36EC-4E5E-B73E-84543A8B4649}"/>
          </ac:spMkLst>
        </pc:spChg>
        <pc:spChg chg="mod">
          <ac:chgData name="思杰 李" userId="3a2a000faa17da91" providerId="LiveId" clId="{1204C16F-A0CF-4324-8E1F-CF6A9818219A}" dt="2020-01-15T08:39:26.321" v="31389"/>
          <ac:spMkLst>
            <pc:docMk/>
            <pc:sldMk cId="1209524053" sldId="309"/>
            <ac:spMk id="3" creationId="{A81897F3-1046-4CF2-8CB5-0596A16BBF10}"/>
          </ac:spMkLst>
        </pc:spChg>
      </pc:sldChg>
      <pc:sldChg chg="modSp add">
        <pc:chgData name="思杰 李" userId="3a2a000faa17da91" providerId="LiveId" clId="{1204C16F-A0CF-4324-8E1F-CF6A9818219A}" dt="2020-01-18T07:14:08.790" v="44597"/>
        <pc:sldMkLst>
          <pc:docMk/>
          <pc:sldMk cId="357016888" sldId="310"/>
        </pc:sldMkLst>
        <pc:spChg chg="mod">
          <ac:chgData name="思杰 李" userId="3a2a000faa17da91" providerId="LiveId" clId="{1204C16F-A0CF-4324-8E1F-CF6A9818219A}" dt="2020-01-15T08:38:46.525" v="31355"/>
          <ac:spMkLst>
            <pc:docMk/>
            <pc:sldMk cId="357016888" sldId="310"/>
            <ac:spMk id="2" creationId="{6BA62A63-0520-45C7-B13E-2733F4F1DCBA}"/>
          </ac:spMkLst>
        </pc:spChg>
        <pc:spChg chg="mod">
          <ac:chgData name="思杰 李" userId="3a2a000faa17da91" providerId="LiveId" clId="{1204C16F-A0CF-4324-8E1F-CF6A9818219A}" dt="2020-01-18T07:14:08.790" v="44597"/>
          <ac:spMkLst>
            <pc:docMk/>
            <pc:sldMk cId="357016888" sldId="310"/>
            <ac:spMk id="3" creationId="{560B88D5-636A-4C1E-8018-24C638490D1B}"/>
          </ac:spMkLst>
        </pc:spChg>
      </pc:sldChg>
      <pc:sldChg chg="modSp add">
        <pc:chgData name="思杰 李" userId="3a2a000faa17da91" providerId="LiveId" clId="{1204C16F-A0CF-4324-8E1F-CF6A9818219A}" dt="2020-01-15T09:00:50.215" v="34068" actId="20577"/>
        <pc:sldMkLst>
          <pc:docMk/>
          <pc:sldMk cId="4185215495" sldId="311"/>
        </pc:sldMkLst>
        <pc:spChg chg="mod">
          <ac:chgData name="思杰 李" userId="3a2a000faa17da91" providerId="LiveId" clId="{1204C16F-A0CF-4324-8E1F-CF6A9818219A}" dt="2020-01-15T08:50:26.822" v="33044"/>
          <ac:spMkLst>
            <pc:docMk/>
            <pc:sldMk cId="4185215495" sldId="311"/>
            <ac:spMk id="2" creationId="{E7EF7392-14AC-480B-A8E0-37949014733E}"/>
          </ac:spMkLst>
        </pc:spChg>
        <pc:spChg chg="mod">
          <ac:chgData name="思杰 李" userId="3a2a000faa17da91" providerId="LiveId" clId="{1204C16F-A0CF-4324-8E1F-CF6A9818219A}" dt="2020-01-15T09:00:50.215" v="34068" actId="20577"/>
          <ac:spMkLst>
            <pc:docMk/>
            <pc:sldMk cId="4185215495" sldId="311"/>
            <ac:spMk id="3" creationId="{A8832C53-F2DA-4625-9AF6-282974839EE3}"/>
          </ac:spMkLst>
        </pc:spChg>
      </pc:sldChg>
      <pc:sldChg chg="modSp add">
        <pc:chgData name="思杰 李" userId="3a2a000faa17da91" providerId="LiveId" clId="{1204C16F-A0CF-4324-8E1F-CF6A9818219A}" dt="2020-01-15T12:13:06.277" v="34856"/>
        <pc:sldMkLst>
          <pc:docMk/>
          <pc:sldMk cId="2344232193" sldId="312"/>
        </pc:sldMkLst>
        <pc:spChg chg="mod">
          <ac:chgData name="思杰 李" userId="3a2a000faa17da91" providerId="LiveId" clId="{1204C16F-A0CF-4324-8E1F-CF6A9818219A}" dt="2020-01-15T12:10:14.556" v="34085"/>
          <ac:spMkLst>
            <pc:docMk/>
            <pc:sldMk cId="2344232193" sldId="312"/>
            <ac:spMk id="2" creationId="{F1B87B59-6F8D-47BA-AA3B-5AF30C152A7C}"/>
          </ac:spMkLst>
        </pc:spChg>
        <pc:spChg chg="mod">
          <ac:chgData name="思杰 李" userId="3a2a000faa17da91" providerId="LiveId" clId="{1204C16F-A0CF-4324-8E1F-CF6A9818219A}" dt="2020-01-15T12:13:06.277" v="34856"/>
          <ac:spMkLst>
            <pc:docMk/>
            <pc:sldMk cId="2344232193" sldId="312"/>
            <ac:spMk id="3" creationId="{0F380393-19F8-427A-86BB-7F444EB86FCF}"/>
          </ac:spMkLst>
        </pc:spChg>
      </pc:sldChg>
      <pc:sldChg chg="modSp add">
        <pc:chgData name="思杰 李" userId="3a2a000faa17da91" providerId="LiveId" clId="{1204C16F-A0CF-4324-8E1F-CF6A9818219A}" dt="2020-01-15T12:32:53.305" v="36043"/>
        <pc:sldMkLst>
          <pc:docMk/>
          <pc:sldMk cId="2979934565" sldId="313"/>
        </pc:sldMkLst>
        <pc:spChg chg="mod">
          <ac:chgData name="思杰 李" userId="3a2a000faa17da91" providerId="LiveId" clId="{1204C16F-A0CF-4324-8E1F-CF6A9818219A}" dt="2020-01-15T12:17:48.285" v="34982"/>
          <ac:spMkLst>
            <pc:docMk/>
            <pc:sldMk cId="2979934565" sldId="313"/>
            <ac:spMk id="2" creationId="{BE078E19-88D0-449B-AA39-9F1923B9CCDE}"/>
          </ac:spMkLst>
        </pc:spChg>
        <pc:spChg chg="mod">
          <ac:chgData name="思杰 李" userId="3a2a000faa17da91" providerId="LiveId" clId="{1204C16F-A0CF-4324-8E1F-CF6A9818219A}" dt="2020-01-15T12:32:53.305" v="36043"/>
          <ac:spMkLst>
            <pc:docMk/>
            <pc:sldMk cId="2979934565" sldId="313"/>
            <ac:spMk id="3" creationId="{FA8768FD-A178-402B-A31A-380EDAF42BC7}"/>
          </ac:spMkLst>
        </pc:spChg>
      </pc:sldChg>
      <pc:sldChg chg="modSp add">
        <pc:chgData name="思杰 李" userId="3a2a000faa17da91" providerId="LiveId" clId="{1204C16F-A0CF-4324-8E1F-CF6A9818219A}" dt="2020-01-15T12:37:37.810" v="37411" actId="27636"/>
        <pc:sldMkLst>
          <pc:docMk/>
          <pc:sldMk cId="1491845443" sldId="314"/>
        </pc:sldMkLst>
        <pc:spChg chg="mod">
          <ac:chgData name="思杰 李" userId="3a2a000faa17da91" providerId="LiveId" clId="{1204C16F-A0CF-4324-8E1F-CF6A9818219A}" dt="2020-01-15T12:33:31.567" v="36045"/>
          <ac:spMkLst>
            <pc:docMk/>
            <pc:sldMk cId="1491845443" sldId="314"/>
            <ac:spMk id="2" creationId="{7ACCECAC-A0D2-49D8-A8D7-5596F3023E6D}"/>
          </ac:spMkLst>
        </pc:spChg>
        <pc:spChg chg="mod">
          <ac:chgData name="思杰 李" userId="3a2a000faa17da91" providerId="LiveId" clId="{1204C16F-A0CF-4324-8E1F-CF6A9818219A}" dt="2020-01-15T12:37:37.810" v="37411" actId="27636"/>
          <ac:spMkLst>
            <pc:docMk/>
            <pc:sldMk cId="1491845443" sldId="314"/>
            <ac:spMk id="3" creationId="{F716244D-E806-4FAC-B3CC-5BCB4478C195}"/>
          </ac:spMkLst>
        </pc:spChg>
      </pc:sldChg>
      <pc:sldChg chg="modSp add">
        <pc:chgData name="思杰 李" userId="3a2a000faa17da91" providerId="LiveId" clId="{1204C16F-A0CF-4324-8E1F-CF6A9818219A}" dt="2020-01-15T12:42:19.247" v="38212"/>
        <pc:sldMkLst>
          <pc:docMk/>
          <pc:sldMk cId="3044929773" sldId="315"/>
        </pc:sldMkLst>
        <pc:spChg chg="mod">
          <ac:chgData name="思杰 李" userId="3a2a000faa17da91" providerId="LiveId" clId="{1204C16F-A0CF-4324-8E1F-CF6A9818219A}" dt="2020-01-15T12:40:01.009" v="37435"/>
          <ac:spMkLst>
            <pc:docMk/>
            <pc:sldMk cId="3044929773" sldId="315"/>
            <ac:spMk id="2" creationId="{57DDBE78-00AC-459E-A9A6-203C7FA66823}"/>
          </ac:spMkLst>
        </pc:spChg>
        <pc:spChg chg="mod">
          <ac:chgData name="思杰 李" userId="3a2a000faa17da91" providerId="LiveId" clId="{1204C16F-A0CF-4324-8E1F-CF6A9818219A}" dt="2020-01-15T12:42:19.247" v="38212"/>
          <ac:spMkLst>
            <pc:docMk/>
            <pc:sldMk cId="3044929773" sldId="315"/>
            <ac:spMk id="3" creationId="{945CC2FD-CD14-4086-8EDB-07C4B277E3CD}"/>
          </ac:spMkLst>
        </pc:spChg>
      </pc:sldChg>
      <pc:sldChg chg="modSp add">
        <pc:chgData name="思杰 李" userId="3a2a000faa17da91" providerId="LiveId" clId="{1204C16F-A0CF-4324-8E1F-CF6A9818219A}" dt="2020-01-15T13:04:29.900" v="39033"/>
        <pc:sldMkLst>
          <pc:docMk/>
          <pc:sldMk cId="2167990582" sldId="316"/>
        </pc:sldMkLst>
        <pc:spChg chg="mod">
          <ac:chgData name="思杰 李" userId="3a2a000faa17da91" providerId="LiveId" clId="{1204C16F-A0CF-4324-8E1F-CF6A9818219A}" dt="2020-01-15T13:01:27.251" v="38214"/>
          <ac:spMkLst>
            <pc:docMk/>
            <pc:sldMk cId="2167990582" sldId="316"/>
            <ac:spMk id="2" creationId="{D54D0425-8CDF-48CB-9F37-A82A624195A0}"/>
          </ac:spMkLst>
        </pc:spChg>
        <pc:spChg chg="mod">
          <ac:chgData name="思杰 李" userId="3a2a000faa17da91" providerId="LiveId" clId="{1204C16F-A0CF-4324-8E1F-CF6A9818219A}" dt="2020-01-15T13:04:29.900" v="39033"/>
          <ac:spMkLst>
            <pc:docMk/>
            <pc:sldMk cId="2167990582" sldId="316"/>
            <ac:spMk id="3" creationId="{3592B221-8FA9-456D-8849-EECDEC42214F}"/>
          </ac:spMkLst>
        </pc:spChg>
      </pc:sldChg>
      <pc:sldChg chg="modSp add">
        <pc:chgData name="思杰 李" userId="3a2a000faa17da91" providerId="LiveId" clId="{1204C16F-A0CF-4324-8E1F-CF6A9818219A}" dt="2020-01-15T13:10:19.417" v="40559"/>
        <pc:sldMkLst>
          <pc:docMk/>
          <pc:sldMk cId="1603946219" sldId="317"/>
        </pc:sldMkLst>
        <pc:spChg chg="mod">
          <ac:chgData name="思杰 李" userId="3a2a000faa17da91" providerId="LiveId" clId="{1204C16F-A0CF-4324-8E1F-CF6A9818219A}" dt="2020-01-15T13:05:02.779" v="39035"/>
          <ac:spMkLst>
            <pc:docMk/>
            <pc:sldMk cId="1603946219" sldId="317"/>
            <ac:spMk id="2" creationId="{CDF631C0-1241-4381-86C5-85EEB4828FFF}"/>
          </ac:spMkLst>
        </pc:spChg>
        <pc:spChg chg="mod">
          <ac:chgData name="思杰 李" userId="3a2a000faa17da91" providerId="LiveId" clId="{1204C16F-A0CF-4324-8E1F-CF6A9818219A}" dt="2020-01-15T13:10:19.417" v="40559"/>
          <ac:spMkLst>
            <pc:docMk/>
            <pc:sldMk cId="1603946219" sldId="317"/>
            <ac:spMk id="3" creationId="{42447DC2-1AFE-4C4F-8D7A-5966B648F5A7}"/>
          </ac:spMkLst>
        </pc:spChg>
      </pc:sldChg>
      <pc:sldChg chg="modSp add">
        <pc:chgData name="思杰 李" userId="3a2a000faa17da91" providerId="LiveId" clId="{1204C16F-A0CF-4324-8E1F-CF6A9818219A}" dt="2020-01-15T13:11:19.541" v="40761" actId="20577"/>
        <pc:sldMkLst>
          <pc:docMk/>
          <pc:sldMk cId="3793963452" sldId="318"/>
        </pc:sldMkLst>
        <pc:spChg chg="mod">
          <ac:chgData name="思杰 李" userId="3a2a000faa17da91" providerId="LiveId" clId="{1204C16F-A0CF-4324-8E1F-CF6A9818219A}" dt="2020-01-15T13:10:37.827" v="40588"/>
          <ac:spMkLst>
            <pc:docMk/>
            <pc:sldMk cId="3793963452" sldId="318"/>
            <ac:spMk id="2" creationId="{57B0BE22-E74F-4783-922E-0AF765D933D9}"/>
          </ac:spMkLst>
        </pc:spChg>
        <pc:spChg chg="mod">
          <ac:chgData name="思杰 李" userId="3a2a000faa17da91" providerId="LiveId" clId="{1204C16F-A0CF-4324-8E1F-CF6A9818219A}" dt="2020-01-15T13:11:19.541" v="40761" actId="20577"/>
          <ac:spMkLst>
            <pc:docMk/>
            <pc:sldMk cId="3793963452" sldId="318"/>
            <ac:spMk id="3" creationId="{AC033B2E-6E47-48E1-922C-03C22686D429}"/>
          </ac:spMkLst>
        </pc:spChg>
      </pc:sldChg>
      <pc:sldChg chg="modSp add">
        <pc:chgData name="思杰 李" userId="3a2a000faa17da91" providerId="LiveId" clId="{1204C16F-A0CF-4324-8E1F-CF6A9818219A}" dt="2020-01-18T07:13:59.690" v="44596"/>
        <pc:sldMkLst>
          <pc:docMk/>
          <pc:sldMk cId="3815996409" sldId="319"/>
        </pc:sldMkLst>
        <pc:spChg chg="mod">
          <ac:chgData name="思杰 李" userId="3a2a000faa17da91" providerId="LiveId" clId="{1204C16F-A0CF-4324-8E1F-CF6A9818219A}" dt="2020-01-15T13:11:48.259" v="40783"/>
          <ac:spMkLst>
            <pc:docMk/>
            <pc:sldMk cId="3815996409" sldId="319"/>
            <ac:spMk id="2" creationId="{B4535C4D-24E6-4D2A-B3DA-C2BDD4A34D5F}"/>
          </ac:spMkLst>
        </pc:spChg>
        <pc:spChg chg="mod">
          <ac:chgData name="思杰 李" userId="3a2a000faa17da91" providerId="LiveId" clId="{1204C16F-A0CF-4324-8E1F-CF6A9818219A}" dt="2020-01-18T07:13:59.690" v="44596"/>
          <ac:spMkLst>
            <pc:docMk/>
            <pc:sldMk cId="3815996409" sldId="319"/>
            <ac:spMk id="3" creationId="{5C8DBCF1-ED9A-43E4-A2BB-DA3F4D29DDD0}"/>
          </ac:spMkLst>
        </pc:spChg>
      </pc:sldChg>
      <pc:sldChg chg="addSp delSp modSp add">
        <pc:chgData name="思杰 李" userId="3a2a000faa17da91" providerId="LiveId" clId="{1204C16F-A0CF-4324-8E1F-CF6A9818219A}" dt="2020-01-16T01:28:32.142" v="42503" actId="20577"/>
        <pc:sldMkLst>
          <pc:docMk/>
          <pc:sldMk cId="3029718193" sldId="320"/>
        </pc:sldMkLst>
        <pc:spChg chg="mod">
          <ac:chgData name="思杰 李" userId="3a2a000faa17da91" providerId="LiveId" clId="{1204C16F-A0CF-4324-8E1F-CF6A9818219A}" dt="2020-01-16T01:13:38.347" v="41022"/>
          <ac:spMkLst>
            <pc:docMk/>
            <pc:sldMk cId="3029718193" sldId="320"/>
            <ac:spMk id="2" creationId="{7E6076A2-BAF9-472E-A639-435D500CDA31}"/>
          </ac:spMkLst>
        </pc:spChg>
        <pc:spChg chg="mod">
          <ac:chgData name="思杰 李" userId="3a2a000faa17da91" providerId="LiveId" clId="{1204C16F-A0CF-4324-8E1F-CF6A9818219A}" dt="2020-01-16T01:28:32.142" v="42503" actId="20577"/>
          <ac:spMkLst>
            <pc:docMk/>
            <pc:sldMk cId="3029718193" sldId="320"/>
            <ac:spMk id="3" creationId="{0847FBEE-067F-4715-A619-595EB326A12B}"/>
          </ac:spMkLst>
        </pc:spChg>
        <pc:spChg chg="add mod">
          <ac:chgData name="思杰 李" userId="3a2a000faa17da91" providerId="LiveId" clId="{1204C16F-A0CF-4324-8E1F-CF6A9818219A}" dt="2020-01-16T01:19:22.813" v="41736" actId="20577"/>
          <ac:spMkLst>
            <pc:docMk/>
            <pc:sldMk cId="3029718193" sldId="320"/>
            <ac:spMk id="4" creationId="{F48D8798-DA29-4FD0-B2B9-591A60B19CE5}"/>
          </ac:spMkLst>
        </pc:spChg>
        <pc:spChg chg="add mod">
          <ac:chgData name="思杰 李" userId="3a2a000faa17da91" providerId="LiveId" clId="{1204C16F-A0CF-4324-8E1F-CF6A9818219A}" dt="2020-01-16T01:19:40.418" v="41746" actId="20577"/>
          <ac:spMkLst>
            <pc:docMk/>
            <pc:sldMk cId="3029718193" sldId="320"/>
            <ac:spMk id="5" creationId="{8B8D20F0-62CE-454E-8F82-37088ECDAAE7}"/>
          </ac:spMkLst>
        </pc:spChg>
        <pc:spChg chg="add mod">
          <ac:chgData name="思杰 李" userId="3a2a000faa17da91" providerId="LiveId" clId="{1204C16F-A0CF-4324-8E1F-CF6A9818219A}" dt="2020-01-16T01:19:32.587" v="41740" actId="20577"/>
          <ac:spMkLst>
            <pc:docMk/>
            <pc:sldMk cId="3029718193" sldId="320"/>
            <ac:spMk id="6" creationId="{869CF87F-3E7D-4A84-B79D-8A0783275D13}"/>
          </ac:spMkLst>
        </pc:spChg>
        <pc:cxnChg chg="add del mod ord">
          <ac:chgData name="思杰 李" userId="3a2a000faa17da91" providerId="LiveId" clId="{1204C16F-A0CF-4324-8E1F-CF6A9818219A}" dt="2020-01-16T01:20:38.940" v="41769" actId="478"/>
          <ac:cxnSpMkLst>
            <pc:docMk/>
            <pc:sldMk cId="3029718193" sldId="320"/>
            <ac:cxnSpMk id="8" creationId="{8CC0E78F-CFBE-42EF-880F-E57296A9920F}"/>
          </ac:cxnSpMkLst>
        </pc:cxnChg>
        <pc:cxnChg chg="add del mod ord">
          <ac:chgData name="思杰 李" userId="3a2a000faa17da91" providerId="LiveId" clId="{1204C16F-A0CF-4324-8E1F-CF6A9818219A}" dt="2020-01-16T01:20:39.910" v="41770" actId="478"/>
          <ac:cxnSpMkLst>
            <pc:docMk/>
            <pc:sldMk cId="3029718193" sldId="320"/>
            <ac:cxnSpMk id="9" creationId="{3DF3825A-F275-4A22-BE28-02C1A1A72964}"/>
          </ac:cxnSpMkLst>
        </pc:cxnChg>
        <pc:cxnChg chg="add del mod ord">
          <ac:chgData name="思杰 李" userId="3a2a000faa17da91" providerId="LiveId" clId="{1204C16F-A0CF-4324-8E1F-CF6A9818219A}" dt="2020-01-16T01:20:40.918" v="41771" actId="478"/>
          <ac:cxnSpMkLst>
            <pc:docMk/>
            <pc:sldMk cId="3029718193" sldId="320"/>
            <ac:cxnSpMk id="13" creationId="{3E250806-0411-48B9-BD6F-35E3E00A9944}"/>
          </ac:cxnSpMkLst>
        </pc:cxnChg>
        <pc:cxnChg chg="add mod">
          <ac:chgData name="思杰 李" userId="3a2a000faa17da91" providerId="LiveId" clId="{1204C16F-A0CF-4324-8E1F-CF6A9818219A}" dt="2020-01-16T01:21:43.537" v="41775" actId="1076"/>
          <ac:cxnSpMkLst>
            <pc:docMk/>
            <pc:sldMk cId="3029718193" sldId="320"/>
            <ac:cxnSpMk id="17" creationId="{E0DA7353-2A4B-46F5-9D61-77CBF39E1F56}"/>
          </ac:cxnSpMkLst>
        </pc:cxnChg>
        <pc:cxnChg chg="add mod">
          <ac:chgData name="思杰 李" userId="3a2a000faa17da91" providerId="LiveId" clId="{1204C16F-A0CF-4324-8E1F-CF6A9818219A}" dt="2020-01-16T01:21:53.064" v="41779" actId="14100"/>
          <ac:cxnSpMkLst>
            <pc:docMk/>
            <pc:sldMk cId="3029718193" sldId="320"/>
            <ac:cxnSpMk id="20" creationId="{1A1EEB57-ED41-4BC7-9F5F-7419CB7D1A52}"/>
          </ac:cxnSpMkLst>
        </pc:cxnChg>
        <pc:cxnChg chg="add mod">
          <ac:chgData name="思杰 李" userId="3a2a000faa17da91" providerId="LiveId" clId="{1204C16F-A0CF-4324-8E1F-CF6A9818219A}" dt="2020-01-16T01:22:05.505" v="41784" actId="14100"/>
          <ac:cxnSpMkLst>
            <pc:docMk/>
            <pc:sldMk cId="3029718193" sldId="320"/>
            <ac:cxnSpMk id="24" creationId="{1152D6BF-7769-4CAA-8C8A-9C26276E9C80}"/>
          </ac:cxnSpMkLst>
        </pc:cxnChg>
      </pc:sldChg>
      <pc:sldChg chg="modSp add">
        <pc:chgData name="思杰 李" userId="3a2a000faa17da91" providerId="LiveId" clId="{1204C16F-A0CF-4324-8E1F-CF6A9818219A}" dt="2020-01-16T01:44:43.906" v="43416" actId="20577"/>
        <pc:sldMkLst>
          <pc:docMk/>
          <pc:sldMk cId="2285537856" sldId="321"/>
        </pc:sldMkLst>
        <pc:spChg chg="mod">
          <ac:chgData name="思杰 李" userId="3a2a000faa17da91" providerId="LiveId" clId="{1204C16F-A0CF-4324-8E1F-CF6A9818219A}" dt="2020-01-16T01:29:01.149" v="42525"/>
          <ac:spMkLst>
            <pc:docMk/>
            <pc:sldMk cId="2285537856" sldId="321"/>
            <ac:spMk id="2" creationId="{4D1072B6-95A0-436C-A2D1-EE13DC18723A}"/>
          </ac:spMkLst>
        </pc:spChg>
        <pc:spChg chg="mod">
          <ac:chgData name="思杰 李" userId="3a2a000faa17da91" providerId="LiveId" clId="{1204C16F-A0CF-4324-8E1F-CF6A9818219A}" dt="2020-01-16T01:44:43.906" v="43416" actId="20577"/>
          <ac:spMkLst>
            <pc:docMk/>
            <pc:sldMk cId="2285537856" sldId="321"/>
            <ac:spMk id="3" creationId="{FEC2087D-29EF-43D7-ACCF-07E73785AEFB}"/>
          </ac:spMkLst>
        </pc:spChg>
      </pc:sldChg>
      <pc:sldChg chg="modSp add">
        <pc:chgData name="思杰 李" userId="3a2a000faa17da91" providerId="LiveId" clId="{1204C16F-A0CF-4324-8E1F-CF6A9818219A}" dt="2020-01-18T07:26:00.975" v="44870"/>
        <pc:sldMkLst>
          <pc:docMk/>
          <pc:sldMk cId="1557968509" sldId="322"/>
        </pc:sldMkLst>
        <pc:spChg chg="mod">
          <ac:chgData name="思杰 李" userId="3a2a000faa17da91" providerId="LiveId" clId="{1204C16F-A0CF-4324-8E1F-CF6A9818219A}" dt="2020-01-16T01:45:03.546" v="43446"/>
          <ac:spMkLst>
            <pc:docMk/>
            <pc:sldMk cId="1557968509" sldId="322"/>
            <ac:spMk id="2" creationId="{997EA4B0-8867-4A17-8898-BC66F33A4E6D}"/>
          </ac:spMkLst>
        </pc:spChg>
        <pc:spChg chg="mod">
          <ac:chgData name="思杰 李" userId="3a2a000faa17da91" providerId="LiveId" clId="{1204C16F-A0CF-4324-8E1F-CF6A9818219A}" dt="2020-01-18T07:26:00.975" v="44870"/>
          <ac:spMkLst>
            <pc:docMk/>
            <pc:sldMk cId="1557968509" sldId="322"/>
            <ac:spMk id="3" creationId="{B900895F-8D69-4B16-8802-ED775445A219}"/>
          </ac:spMkLst>
        </pc:spChg>
      </pc:sldChg>
      <pc:sldChg chg="modSp add">
        <pc:chgData name="思杰 李" userId="3a2a000faa17da91" providerId="LiveId" clId="{1204C16F-A0CF-4324-8E1F-CF6A9818219A}" dt="2020-01-18T07:35:02.154" v="45448"/>
        <pc:sldMkLst>
          <pc:docMk/>
          <pc:sldMk cId="1990115773" sldId="323"/>
        </pc:sldMkLst>
        <pc:spChg chg="mod">
          <ac:chgData name="思杰 李" userId="3a2a000faa17da91" providerId="LiveId" clId="{1204C16F-A0CF-4324-8E1F-CF6A9818219A}" dt="2020-01-18T07:27:00.758" v="44887"/>
          <ac:spMkLst>
            <pc:docMk/>
            <pc:sldMk cId="1990115773" sldId="323"/>
            <ac:spMk id="2" creationId="{FEE959DA-6AEB-4097-AF09-B8A91B72083A}"/>
          </ac:spMkLst>
        </pc:spChg>
        <pc:spChg chg="mod">
          <ac:chgData name="思杰 李" userId="3a2a000faa17da91" providerId="LiveId" clId="{1204C16F-A0CF-4324-8E1F-CF6A9818219A}" dt="2020-01-18T07:35:02.154" v="45448"/>
          <ac:spMkLst>
            <pc:docMk/>
            <pc:sldMk cId="1990115773" sldId="323"/>
            <ac:spMk id="3" creationId="{A3461400-1451-4E13-B046-299DEF1FC06C}"/>
          </ac:spMkLst>
        </pc:spChg>
      </pc:sldChg>
      <pc:sldChg chg="modSp add">
        <pc:chgData name="思杰 李" userId="3a2a000faa17da91" providerId="LiveId" clId="{1204C16F-A0CF-4324-8E1F-CF6A9818219A}" dt="2020-01-18T07:35:33.686" v="45485"/>
        <pc:sldMkLst>
          <pc:docMk/>
          <pc:sldMk cId="5568013" sldId="324"/>
        </pc:sldMkLst>
        <pc:spChg chg="mod">
          <ac:chgData name="思杰 李" userId="3a2a000faa17da91" providerId="LiveId" clId="{1204C16F-A0CF-4324-8E1F-CF6A9818219A}" dt="2020-01-18T07:34:16.608" v="45344"/>
          <ac:spMkLst>
            <pc:docMk/>
            <pc:sldMk cId="5568013" sldId="324"/>
            <ac:spMk id="2" creationId="{CB3D1598-79A3-44F5-B42D-4F85A26FDE14}"/>
          </ac:spMkLst>
        </pc:spChg>
        <pc:spChg chg="mod">
          <ac:chgData name="思杰 李" userId="3a2a000faa17da91" providerId="LiveId" clId="{1204C16F-A0CF-4324-8E1F-CF6A9818219A}" dt="2020-01-18T07:35:33.686" v="45485"/>
          <ac:spMkLst>
            <pc:docMk/>
            <pc:sldMk cId="5568013" sldId="324"/>
            <ac:spMk id="3" creationId="{025DBCD2-697E-4AA5-B386-28673267E630}"/>
          </ac:spMkLst>
        </pc:spChg>
      </pc:sldChg>
      <pc:sldChg chg="addSp delSp modSp add">
        <pc:chgData name="思杰 李" userId="3a2a000faa17da91" providerId="LiveId" clId="{1204C16F-A0CF-4324-8E1F-CF6A9818219A}" dt="2020-01-18T07:41:35.346" v="45977" actId="164"/>
        <pc:sldMkLst>
          <pc:docMk/>
          <pc:sldMk cId="4175574636" sldId="325"/>
        </pc:sldMkLst>
        <pc:spChg chg="mod">
          <ac:chgData name="思杰 李" userId="3a2a000faa17da91" providerId="LiveId" clId="{1204C16F-A0CF-4324-8E1F-CF6A9818219A}" dt="2020-01-18T07:35:41.351" v="45487"/>
          <ac:spMkLst>
            <pc:docMk/>
            <pc:sldMk cId="4175574636" sldId="325"/>
            <ac:spMk id="2" creationId="{A87ABB02-2B6E-4F3A-A0E1-21A284CCF39A}"/>
          </ac:spMkLst>
        </pc:spChg>
        <pc:spChg chg="mod">
          <ac:chgData name="思杰 李" userId="3a2a000faa17da91" providerId="LiveId" clId="{1204C16F-A0CF-4324-8E1F-CF6A9818219A}" dt="2020-01-18T07:39:15.471" v="45886" actId="20577"/>
          <ac:spMkLst>
            <pc:docMk/>
            <pc:sldMk cId="4175574636" sldId="325"/>
            <ac:spMk id="3" creationId="{3CAFC183-E8AA-42AD-A68E-37A203EFCE24}"/>
          </ac:spMkLst>
        </pc:spChg>
        <pc:spChg chg="add del mod">
          <ac:chgData name="思杰 李" userId="3a2a000faa17da91" providerId="LiveId" clId="{1204C16F-A0CF-4324-8E1F-CF6A9818219A}" dt="2020-01-18T07:36:33.871" v="45578" actId="11529"/>
          <ac:spMkLst>
            <pc:docMk/>
            <pc:sldMk cId="4175574636" sldId="325"/>
            <ac:spMk id="4" creationId="{C204F674-F9B7-4A87-952C-775C801AF228}"/>
          </ac:spMkLst>
        </pc:spChg>
        <pc:spChg chg="add mod">
          <ac:chgData name="思杰 李" userId="3a2a000faa17da91" providerId="LiveId" clId="{1204C16F-A0CF-4324-8E1F-CF6A9818219A}" dt="2020-01-18T07:41:35.346" v="45977" actId="164"/>
          <ac:spMkLst>
            <pc:docMk/>
            <pc:sldMk cId="4175574636" sldId="325"/>
            <ac:spMk id="5" creationId="{6F1B384F-C94B-4E76-AE31-7530EE356212}"/>
          </ac:spMkLst>
        </pc:spChg>
        <pc:spChg chg="add mod">
          <ac:chgData name="思杰 李" userId="3a2a000faa17da91" providerId="LiveId" clId="{1204C16F-A0CF-4324-8E1F-CF6A9818219A}" dt="2020-01-18T07:41:35.346" v="45977" actId="164"/>
          <ac:spMkLst>
            <pc:docMk/>
            <pc:sldMk cId="4175574636" sldId="325"/>
            <ac:spMk id="6" creationId="{67FA7974-284F-481A-AAEE-068FFB61A48F}"/>
          </ac:spMkLst>
        </pc:spChg>
        <pc:spChg chg="add mod">
          <ac:chgData name="思杰 李" userId="3a2a000faa17da91" providerId="LiveId" clId="{1204C16F-A0CF-4324-8E1F-CF6A9818219A}" dt="2020-01-18T07:41:35.346" v="45977" actId="164"/>
          <ac:spMkLst>
            <pc:docMk/>
            <pc:sldMk cId="4175574636" sldId="325"/>
            <ac:spMk id="7" creationId="{373183FF-A04E-4D97-8CD5-C9AC77D56FC6}"/>
          </ac:spMkLst>
        </pc:spChg>
        <pc:grpChg chg="add mod">
          <ac:chgData name="思杰 李" userId="3a2a000faa17da91" providerId="LiveId" clId="{1204C16F-A0CF-4324-8E1F-CF6A9818219A}" dt="2020-01-18T07:41:35.346" v="45977" actId="164"/>
          <ac:grpSpMkLst>
            <pc:docMk/>
            <pc:sldMk cId="4175574636" sldId="325"/>
            <ac:grpSpMk id="12" creationId="{29640CEA-46FA-47AA-9519-51EF6CFFD596}"/>
          </ac:grpSpMkLst>
        </pc:grpChg>
        <pc:cxnChg chg="add mod ord">
          <ac:chgData name="思杰 李" userId="3a2a000faa17da91" providerId="LiveId" clId="{1204C16F-A0CF-4324-8E1F-CF6A9818219A}" dt="2020-01-18T07:41:35.346" v="45977" actId="164"/>
          <ac:cxnSpMkLst>
            <pc:docMk/>
            <pc:sldMk cId="4175574636" sldId="325"/>
            <ac:cxnSpMk id="9" creationId="{0D6CAA99-4271-4522-973E-A6D18F493B24}"/>
          </ac:cxnSpMkLst>
        </pc:cxnChg>
        <pc:cxnChg chg="add mod ord">
          <ac:chgData name="思杰 李" userId="3a2a000faa17da91" providerId="LiveId" clId="{1204C16F-A0CF-4324-8E1F-CF6A9818219A}" dt="2020-01-18T07:41:35.346" v="45977" actId="164"/>
          <ac:cxnSpMkLst>
            <pc:docMk/>
            <pc:sldMk cId="4175574636" sldId="325"/>
            <ac:cxnSpMk id="11" creationId="{068BD52A-0B97-47C8-97BB-30246D0BA11E}"/>
          </ac:cxnSpMkLst>
        </pc:cxnChg>
      </pc:sldChg>
      <pc:sldChg chg="addSp delSp modSp add">
        <pc:chgData name="思杰 李" userId="3a2a000faa17da91" providerId="LiveId" clId="{1204C16F-A0CF-4324-8E1F-CF6A9818219A}" dt="2020-01-18T08:01:12.073" v="47843" actId="164"/>
        <pc:sldMkLst>
          <pc:docMk/>
          <pc:sldMk cId="765683760" sldId="326"/>
        </pc:sldMkLst>
        <pc:spChg chg="mod">
          <ac:chgData name="思杰 李" userId="3a2a000faa17da91" providerId="LiveId" clId="{1204C16F-A0CF-4324-8E1F-CF6A9818219A}" dt="2020-01-18T07:39:39.040" v="45888"/>
          <ac:spMkLst>
            <pc:docMk/>
            <pc:sldMk cId="765683760" sldId="326"/>
            <ac:spMk id="2" creationId="{B118E971-D231-4FFA-8F53-0ABA1ED11E81}"/>
          </ac:spMkLst>
        </pc:spChg>
        <pc:spChg chg="mod ord">
          <ac:chgData name="思杰 李" userId="3a2a000faa17da91" providerId="LiveId" clId="{1204C16F-A0CF-4324-8E1F-CF6A9818219A}" dt="2020-01-18T08:01:03.205" v="47842" actId="167"/>
          <ac:spMkLst>
            <pc:docMk/>
            <pc:sldMk cId="765683760" sldId="326"/>
            <ac:spMk id="3" creationId="{3A83225D-A553-4831-A827-FE0B3449E1FE}"/>
          </ac:spMkLst>
        </pc:spChg>
        <pc:spChg chg="add mod">
          <ac:chgData name="思杰 李" userId="3a2a000faa17da91" providerId="LiveId" clId="{1204C16F-A0CF-4324-8E1F-CF6A9818219A}" dt="2020-01-18T07:41:22.884" v="45975" actId="164"/>
          <ac:spMkLst>
            <pc:docMk/>
            <pc:sldMk cId="765683760" sldId="326"/>
            <ac:spMk id="4" creationId="{73C4D301-0CCE-441F-B837-AFD5722358B6}"/>
          </ac:spMkLst>
        </pc:spChg>
        <pc:spChg chg="add mod">
          <ac:chgData name="思杰 李" userId="3a2a000faa17da91" providerId="LiveId" clId="{1204C16F-A0CF-4324-8E1F-CF6A9818219A}" dt="2020-01-18T07:41:22.884" v="45975" actId="164"/>
          <ac:spMkLst>
            <pc:docMk/>
            <pc:sldMk cId="765683760" sldId="326"/>
            <ac:spMk id="5" creationId="{A95C9AC4-81EC-4905-8845-8B221B2AAE99}"/>
          </ac:spMkLst>
        </pc:spChg>
        <pc:spChg chg="add mod">
          <ac:chgData name="思杰 李" userId="3a2a000faa17da91" providerId="LiveId" clId="{1204C16F-A0CF-4324-8E1F-CF6A9818219A}" dt="2020-01-18T07:41:22.884" v="45975" actId="164"/>
          <ac:spMkLst>
            <pc:docMk/>
            <pc:sldMk cId="765683760" sldId="326"/>
            <ac:spMk id="6" creationId="{FB8E09FD-7E20-4171-AF3F-07D39BBAFFF2}"/>
          </ac:spMkLst>
        </pc:spChg>
        <pc:spChg chg="add mod">
          <ac:chgData name="思杰 李" userId="3a2a000faa17da91" providerId="LiveId" clId="{1204C16F-A0CF-4324-8E1F-CF6A9818219A}" dt="2020-01-18T07:41:22.884" v="45975" actId="164"/>
          <ac:spMkLst>
            <pc:docMk/>
            <pc:sldMk cId="765683760" sldId="326"/>
            <ac:spMk id="7" creationId="{15D83B68-0809-49F6-9403-041A6D46C6E3}"/>
          </ac:spMkLst>
        </pc:spChg>
        <pc:spChg chg="add mod">
          <ac:chgData name="思杰 李" userId="3a2a000faa17da91" providerId="LiveId" clId="{1204C16F-A0CF-4324-8E1F-CF6A9818219A}" dt="2020-01-18T08:01:12.073" v="47843" actId="164"/>
          <ac:spMkLst>
            <pc:docMk/>
            <pc:sldMk cId="765683760" sldId="326"/>
            <ac:spMk id="23" creationId="{FC92ADA8-C04D-4D1C-8B5D-D5EA813EA9DB}"/>
          </ac:spMkLst>
        </pc:spChg>
        <pc:spChg chg="add mod">
          <ac:chgData name="思杰 李" userId="3a2a000faa17da91" providerId="LiveId" clId="{1204C16F-A0CF-4324-8E1F-CF6A9818219A}" dt="2020-01-18T08:01:12.073" v="47843" actId="164"/>
          <ac:spMkLst>
            <pc:docMk/>
            <pc:sldMk cId="765683760" sldId="326"/>
            <ac:spMk id="24" creationId="{761DE8AF-A316-482A-A4DB-518C335FC4CC}"/>
          </ac:spMkLst>
        </pc:spChg>
        <pc:spChg chg="add mod">
          <ac:chgData name="思杰 李" userId="3a2a000faa17da91" providerId="LiveId" clId="{1204C16F-A0CF-4324-8E1F-CF6A9818219A}" dt="2020-01-18T08:01:12.073" v="47843" actId="164"/>
          <ac:spMkLst>
            <pc:docMk/>
            <pc:sldMk cId="765683760" sldId="326"/>
            <ac:spMk id="25" creationId="{1F7ABDD4-29AA-4AF7-9FC8-F8B83B86504D}"/>
          </ac:spMkLst>
        </pc:spChg>
        <pc:spChg chg="add mod">
          <ac:chgData name="思杰 李" userId="3a2a000faa17da91" providerId="LiveId" clId="{1204C16F-A0CF-4324-8E1F-CF6A9818219A}" dt="2020-01-18T08:01:12.073" v="47843" actId="164"/>
          <ac:spMkLst>
            <pc:docMk/>
            <pc:sldMk cId="765683760" sldId="326"/>
            <ac:spMk id="26" creationId="{8C9C3765-756C-4989-9B9D-12F32AFC3B35}"/>
          </ac:spMkLst>
        </pc:spChg>
        <pc:spChg chg="add mod">
          <ac:chgData name="思杰 李" userId="3a2a000faa17da91" providerId="LiveId" clId="{1204C16F-A0CF-4324-8E1F-CF6A9818219A}" dt="2020-01-18T08:01:12.073" v="47843" actId="164"/>
          <ac:spMkLst>
            <pc:docMk/>
            <pc:sldMk cId="765683760" sldId="326"/>
            <ac:spMk id="40" creationId="{E16F0E4B-45BB-4F56-97C6-7150A6EDBE01}"/>
          </ac:spMkLst>
        </pc:spChg>
        <pc:spChg chg="add mod">
          <ac:chgData name="思杰 李" userId="3a2a000faa17da91" providerId="LiveId" clId="{1204C16F-A0CF-4324-8E1F-CF6A9818219A}" dt="2020-01-18T07:43:38.904" v="46016" actId="571"/>
          <ac:spMkLst>
            <pc:docMk/>
            <pc:sldMk cId="765683760" sldId="326"/>
            <ac:spMk id="41" creationId="{7332E5B6-856D-4116-9170-C87332608F65}"/>
          </ac:spMkLst>
        </pc:spChg>
        <pc:spChg chg="add mod">
          <ac:chgData name="思杰 李" userId="3a2a000faa17da91" providerId="LiveId" clId="{1204C16F-A0CF-4324-8E1F-CF6A9818219A}" dt="2020-01-18T07:43:38.904" v="46016" actId="571"/>
          <ac:spMkLst>
            <pc:docMk/>
            <pc:sldMk cId="765683760" sldId="326"/>
            <ac:spMk id="42" creationId="{5A7AB3FE-E6A7-41FA-B863-01835509FBA2}"/>
          </ac:spMkLst>
        </pc:spChg>
        <pc:spChg chg="add mod">
          <ac:chgData name="思杰 李" userId="3a2a000faa17da91" providerId="LiveId" clId="{1204C16F-A0CF-4324-8E1F-CF6A9818219A}" dt="2020-01-18T08:01:12.073" v="47843" actId="164"/>
          <ac:spMkLst>
            <pc:docMk/>
            <pc:sldMk cId="765683760" sldId="326"/>
            <ac:spMk id="43" creationId="{9DE1C247-D44D-4912-A8AF-2BAD815069EC}"/>
          </ac:spMkLst>
        </pc:spChg>
        <pc:spChg chg="add mod">
          <ac:chgData name="思杰 李" userId="3a2a000faa17da91" providerId="LiveId" clId="{1204C16F-A0CF-4324-8E1F-CF6A9818219A}" dt="2020-01-18T08:01:12.073" v="47843" actId="164"/>
          <ac:spMkLst>
            <pc:docMk/>
            <pc:sldMk cId="765683760" sldId="326"/>
            <ac:spMk id="44" creationId="{73E70E0A-7D6C-4B58-9773-5D3773435731}"/>
          </ac:spMkLst>
        </pc:spChg>
        <pc:grpChg chg="add mod">
          <ac:chgData name="思杰 李" userId="3a2a000faa17da91" providerId="LiveId" clId="{1204C16F-A0CF-4324-8E1F-CF6A9818219A}" dt="2020-01-18T08:01:12.073" v="47843" actId="164"/>
          <ac:grpSpMkLst>
            <pc:docMk/>
            <pc:sldMk cId="765683760" sldId="326"/>
            <ac:grpSpMk id="14" creationId="{A613041B-21EF-45CF-B30E-72A819EA8DA1}"/>
          </ac:grpSpMkLst>
        </pc:grpChg>
        <pc:grpChg chg="add mod">
          <ac:chgData name="思杰 李" userId="3a2a000faa17da91" providerId="LiveId" clId="{1204C16F-A0CF-4324-8E1F-CF6A9818219A}" dt="2020-01-18T07:41:50.014" v="45979" actId="571"/>
          <ac:grpSpMkLst>
            <pc:docMk/>
            <pc:sldMk cId="765683760" sldId="326"/>
            <ac:grpSpMk id="15" creationId="{CA2C61CD-4F07-4679-AE0A-BAA6E7A5F50F}"/>
          </ac:grpSpMkLst>
        </pc:grpChg>
        <pc:grpChg chg="add mod">
          <ac:chgData name="思杰 李" userId="3a2a000faa17da91" providerId="LiveId" clId="{1204C16F-A0CF-4324-8E1F-CF6A9818219A}" dt="2020-01-18T08:01:12.073" v="47843" actId="164"/>
          <ac:grpSpMkLst>
            <pc:docMk/>
            <pc:sldMk cId="765683760" sldId="326"/>
            <ac:grpSpMk id="55" creationId="{EE7E1A20-7509-4F81-8A6F-FAA7369079AF}"/>
          </ac:grpSpMkLst>
        </pc:grpChg>
        <pc:cxnChg chg="add mod ord">
          <ac:chgData name="思杰 李" userId="3a2a000faa17da91" providerId="LiveId" clId="{1204C16F-A0CF-4324-8E1F-CF6A9818219A}" dt="2020-01-18T07:41:22.884" v="45975" actId="164"/>
          <ac:cxnSpMkLst>
            <pc:docMk/>
            <pc:sldMk cId="765683760" sldId="326"/>
            <ac:cxnSpMk id="9" creationId="{CC7EDCDF-03A1-4F23-81BC-B7AA2EA49AF2}"/>
          </ac:cxnSpMkLst>
        </pc:cxnChg>
        <pc:cxnChg chg="add mod ord">
          <ac:chgData name="思杰 李" userId="3a2a000faa17da91" providerId="LiveId" clId="{1204C16F-A0CF-4324-8E1F-CF6A9818219A}" dt="2020-01-18T07:41:22.884" v="45975" actId="164"/>
          <ac:cxnSpMkLst>
            <pc:docMk/>
            <pc:sldMk cId="765683760" sldId="326"/>
            <ac:cxnSpMk id="11" creationId="{D481382C-04A7-47C4-A378-EE80D3E96F10}"/>
          </ac:cxnSpMkLst>
        </pc:cxnChg>
        <pc:cxnChg chg="add mod ord">
          <ac:chgData name="思杰 李" userId="3a2a000faa17da91" providerId="LiveId" clId="{1204C16F-A0CF-4324-8E1F-CF6A9818219A}" dt="2020-01-18T07:42:34.291" v="45994" actId="1076"/>
          <ac:cxnSpMkLst>
            <pc:docMk/>
            <pc:sldMk cId="765683760" sldId="326"/>
            <ac:cxnSpMk id="13" creationId="{AC51AA51-8DD4-4601-B5A6-1982A83F6245}"/>
          </ac:cxnSpMkLst>
        </pc:cxnChg>
        <pc:cxnChg chg="add del mod">
          <ac:chgData name="思杰 李" userId="3a2a000faa17da91" providerId="LiveId" clId="{1204C16F-A0CF-4324-8E1F-CF6A9818219A}" dt="2020-01-18T07:42:59.243" v="46001"/>
          <ac:cxnSpMkLst>
            <pc:docMk/>
            <pc:sldMk cId="765683760" sldId="326"/>
            <ac:cxnSpMk id="29" creationId="{B0AAA6AC-4231-476E-965E-FCADD6AB64E7}"/>
          </ac:cxnSpMkLst>
        </pc:cxnChg>
        <pc:cxnChg chg="add mod ord">
          <ac:chgData name="思杰 李" userId="3a2a000faa17da91" providerId="LiveId" clId="{1204C16F-A0CF-4324-8E1F-CF6A9818219A}" dt="2020-01-18T08:01:12.073" v="47843" actId="164"/>
          <ac:cxnSpMkLst>
            <pc:docMk/>
            <pc:sldMk cId="765683760" sldId="326"/>
            <ac:cxnSpMk id="30" creationId="{F5C2C706-FD79-49E0-A428-66504677E1AC}"/>
          </ac:cxnSpMkLst>
        </pc:cxnChg>
        <pc:cxnChg chg="add mod ord">
          <ac:chgData name="思杰 李" userId="3a2a000faa17da91" providerId="LiveId" clId="{1204C16F-A0CF-4324-8E1F-CF6A9818219A}" dt="2020-01-18T08:01:12.073" v="47843" actId="164"/>
          <ac:cxnSpMkLst>
            <pc:docMk/>
            <pc:sldMk cId="765683760" sldId="326"/>
            <ac:cxnSpMk id="34" creationId="{29BAE19F-6EBC-4F0E-BCD1-B8764B5AB6D1}"/>
          </ac:cxnSpMkLst>
        </pc:cxnChg>
        <pc:cxnChg chg="add mod ord">
          <ac:chgData name="思杰 李" userId="3a2a000faa17da91" providerId="LiveId" clId="{1204C16F-A0CF-4324-8E1F-CF6A9818219A}" dt="2020-01-18T08:01:12.073" v="47843" actId="164"/>
          <ac:cxnSpMkLst>
            <pc:docMk/>
            <pc:sldMk cId="765683760" sldId="326"/>
            <ac:cxnSpMk id="37" creationId="{0745CF87-6271-4014-8592-C7FFC607FB81}"/>
          </ac:cxnSpMkLst>
        </pc:cxnChg>
        <pc:cxnChg chg="add mod ord">
          <ac:chgData name="思杰 李" userId="3a2a000faa17da91" providerId="LiveId" clId="{1204C16F-A0CF-4324-8E1F-CF6A9818219A}" dt="2020-01-18T08:01:12.073" v="47843" actId="164"/>
          <ac:cxnSpMkLst>
            <pc:docMk/>
            <pc:sldMk cId="765683760" sldId="326"/>
            <ac:cxnSpMk id="45" creationId="{51746DA9-8591-4DA6-8553-C68F496A4871}"/>
          </ac:cxnSpMkLst>
        </pc:cxnChg>
        <pc:cxnChg chg="add mod ord">
          <ac:chgData name="思杰 李" userId="3a2a000faa17da91" providerId="LiveId" clId="{1204C16F-A0CF-4324-8E1F-CF6A9818219A}" dt="2020-01-18T08:01:12.073" v="47843" actId="164"/>
          <ac:cxnSpMkLst>
            <pc:docMk/>
            <pc:sldMk cId="765683760" sldId="326"/>
            <ac:cxnSpMk id="48" creationId="{39124E15-D7C6-4F66-A593-43B10CF69204}"/>
          </ac:cxnSpMkLst>
        </pc:cxnChg>
        <pc:cxnChg chg="add mod ord">
          <ac:chgData name="思杰 李" userId="3a2a000faa17da91" providerId="LiveId" clId="{1204C16F-A0CF-4324-8E1F-CF6A9818219A}" dt="2020-01-18T08:01:12.073" v="47843" actId="164"/>
          <ac:cxnSpMkLst>
            <pc:docMk/>
            <pc:sldMk cId="765683760" sldId="326"/>
            <ac:cxnSpMk id="52" creationId="{DEED016D-55B5-4FD6-9264-FF63D9F8D3C7}"/>
          </ac:cxnSpMkLst>
        </pc:cxnChg>
      </pc:sldChg>
      <pc:sldChg chg="modSp add">
        <pc:chgData name="思杰 李" userId="3a2a000faa17da91" providerId="LiveId" clId="{1204C16F-A0CF-4324-8E1F-CF6A9818219A}" dt="2020-01-18T07:53:25.803" v="47723" actId="20577"/>
        <pc:sldMkLst>
          <pc:docMk/>
          <pc:sldMk cId="1558080326" sldId="327"/>
        </pc:sldMkLst>
        <pc:spChg chg="mod">
          <ac:chgData name="思杰 李" userId="3a2a000faa17da91" providerId="LiveId" clId="{1204C16F-A0CF-4324-8E1F-CF6A9818219A}" dt="2020-01-18T07:49:35.984" v="46953"/>
          <ac:spMkLst>
            <pc:docMk/>
            <pc:sldMk cId="1558080326" sldId="327"/>
            <ac:spMk id="2" creationId="{F5B86415-A615-4924-AA9A-E66878C697CA}"/>
          </ac:spMkLst>
        </pc:spChg>
        <pc:spChg chg="mod">
          <ac:chgData name="思杰 李" userId="3a2a000faa17da91" providerId="LiveId" clId="{1204C16F-A0CF-4324-8E1F-CF6A9818219A}" dt="2020-01-18T07:53:25.803" v="47723" actId="20577"/>
          <ac:spMkLst>
            <pc:docMk/>
            <pc:sldMk cId="1558080326" sldId="327"/>
            <ac:spMk id="3" creationId="{3FE9C8FC-8A8A-4E4E-A7BE-8B90CCCA5BBC}"/>
          </ac:spMkLst>
        </pc:spChg>
      </pc:sldChg>
      <pc:sldChg chg="addSp delSp modSp add">
        <pc:chgData name="思杰 李" userId="3a2a000faa17da91" providerId="LiveId" clId="{1204C16F-A0CF-4324-8E1F-CF6A9818219A}" dt="2020-01-18T08:00:29.624" v="47841"/>
        <pc:sldMkLst>
          <pc:docMk/>
          <pc:sldMk cId="643391874" sldId="328"/>
        </pc:sldMkLst>
        <pc:spChg chg="mod">
          <ac:chgData name="思杰 李" userId="3a2a000faa17da91" providerId="LiveId" clId="{1204C16F-A0CF-4324-8E1F-CF6A9818219A}" dt="2020-01-18T07:53:43.562" v="47724"/>
          <ac:spMkLst>
            <pc:docMk/>
            <pc:sldMk cId="643391874" sldId="328"/>
            <ac:spMk id="2" creationId="{F6E0D51E-58B7-4684-9D84-4622FF4CC315}"/>
          </ac:spMkLst>
        </pc:spChg>
        <pc:spChg chg="mod">
          <ac:chgData name="思杰 李" userId="3a2a000faa17da91" providerId="LiveId" clId="{1204C16F-A0CF-4324-8E1F-CF6A9818219A}" dt="2020-01-18T07:54:20.821" v="47815"/>
          <ac:spMkLst>
            <pc:docMk/>
            <pc:sldMk cId="643391874" sldId="328"/>
            <ac:spMk id="3" creationId="{6DCCD7BF-C3F6-4A8E-8CDE-B15C37743D03}"/>
          </ac:spMkLst>
        </pc:spChg>
        <pc:picChg chg="add mod">
          <ac:chgData name="思杰 李" userId="3a2a000faa17da91" providerId="LiveId" clId="{1204C16F-A0CF-4324-8E1F-CF6A9818219A}" dt="2020-01-18T07:56:57.280" v="47820"/>
          <ac:picMkLst>
            <pc:docMk/>
            <pc:sldMk cId="643391874" sldId="328"/>
            <ac:picMk id="4" creationId="{2653A54B-7975-465C-931E-64CA7D10F1DF}"/>
          </ac:picMkLst>
        </pc:picChg>
        <pc:picChg chg="add mod">
          <ac:chgData name="思杰 李" userId="3a2a000faa17da91" providerId="LiveId" clId="{1204C16F-A0CF-4324-8E1F-CF6A9818219A}" dt="2020-01-18T07:57:59.544" v="47827" actId="1076"/>
          <ac:picMkLst>
            <pc:docMk/>
            <pc:sldMk cId="643391874" sldId="328"/>
            <ac:picMk id="5" creationId="{332AF89A-D7DE-4A57-B26C-DED5A9AC6D98}"/>
          </ac:picMkLst>
        </pc:picChg>
        <pc:picChg chg="add del mod">
          <ac:chgData name="思杰 李" userId="3a2a000faa17da91" providerId="LiveId" clId="{1204C16F-A0CF-4324-8E1F-CF6A9818219A}" dt="2020-01-18T07:59:01.257" v="47830" actId="478"/>
          <ac:picMkLst>
            <pc:docMk/>
            <pc:sldMk cId="643391874" sldId="328"/>
            <ac:picMk id="6" creationId="{CA396F99-6546-400E-A793-AC442018E1C5}"/>
          </ac:picMkLst>
        </pc:picChg>
        <pc:picChg chg="add mod">
          <ac:chgData name="思杰 李" userId="3a2a000faa17da91" providerId="LiveId" clId="{1204C16F-A0CF-4324-8E1F-CF6A9818219A}" dt="2020-01-18T07:59:15.656" v="47834" actId="1076"/>
          <ac:picMkLst>
            <pc:docMk/>
            <pc:sldMk cId="643391874" sldId="328"/>
            <ac:picMk id="7" creationId="{E327FDFB-F293-4706-B7C4-6979A2D549B0}"/>
          </ac:picMkLst>
        </pc:picChg>
        <pc:picChg chg="add mod">
          <ac:chgData name="思杰 李" userId="3a2a000faa17da91" providerId="LiveId" clId="{1204C16F-A0CF-4324-8E1F-CF6A9818219A}" dt="2020-01-18T08:00:03.076" v="47838" actId="1076"/>
          <ac:picMkLst>
            <pc:docMk/>
            <pc:sldMk cId="643391874" sldId="328"/>
            <ac:picMk id="8" creationId="{A8605420-791F-466C-A722-C742521AC3F9}"/>
          </ac:picMkLst>
        </pc:picChg>
        <pc:picChg chg="add mod">
          <ac:chgData name="思杰 李" userId="3a2a000faa17da91" providerId="LiveId" clId="{1204C16F-A0CF-4324-8E1F-CF6A9818219A}" dt="2020-01-18T08:00:29.624" v="47841"/>
          <ac:picMkLst>
            <pc:docMk/>
            <pc:sldMk cId="643391874" sldId="328"/>
            <ac:picMk id="9" creationId="{F0649CB5-7CCC-4F1D-83FC-61DF7F0377F7}"/>
          </ac:picMkLst>
        </pc:picChg>
      </pc:sldChg>
      <pc:sldChg chg="addSp modSp add">
        <pc:chgData name="思杰 李" userId="3a2a000faa17da91" providerId="LiveId" clId="{1204C16F-A0CF-4324-8E1F-CF6A9818219A}" dt="2020-01-18T08:02:10.454" v="47964" actId="20577"/>
        <pc:sldMkLst>
          <pc:docMk/>
          <pc:sldMk cId="1825501939" sldId="329"/>
        </pc:sldMkLst>
        <pc:spChg chg="mod">
          <ac:chgData name="思杰 李" userId="3a2a000faa17da91" providerId="LiveId" clId="{1204C16F-A0CF-4324-8E1F-CF6A9818219A}" dt="2020-01-18T08:01:36.048" v="47857" actId="20577"/>
          <ac:spMkLst>
            <pc:docMk/>
            <pc:sldMk cId="1825501939" sldId="329"/>
            <ac:spMk id="2" creationId="{16B12D6B-9641-4B68-9240-EC0B43CC1913}"/>
          </ac:spMkLst>
        </pc:spChg>
        <pc:spChg chg="mod">
          <ac:chgData name="思杰 李" userId="3a2a000faa17da91" providerId="LiveId" clId="{1204C16F-A0CF-4324-8E1F-CF6A9818219A}" dt="2020-01-18T08:02:10.454" v="47964" actId="20577"/>
          <ac:spMkLst>
            <pc:docMk/>
            <pc:sldMk cId="1825501939" sldId="329"/>
            <ac:spMk id="3" creationId="{9B6A0F4B-967D-43ED-B5CE-693719CF982E}"/>
          </ac:spMkLst>
        </pc:spChg>
        <pc:picChg chg="add mod">
          <ac:chgData name="思杰 李" userId="3a2a000faa17da91" providerId="LiveId" clId="{1204C16F-A0CF-4324-8E1F-CF6A9818219A}" dt="2020-01-18T08:01:41.633" v="47859" actId="1076"/>
          <ac:picMkLst>
            <pc:docMk/>
            <pc:sldMk cId="1825501939" sldId="329"/>
            <ac:picMk id="4" creationId="{4D07632C-2BE9-49BD-A5F5-04E28E358312}"/>
          </ac:picMkLst>
        </pc:picChg>
      </pc:sldChg>
      <pc:sldChg chg="addSp modSp add">
        <pc:chgData name="思杰 李" userId="3a2a000faa17da91" providerId="LiveId" clId="{1204C16F-A0CF-4324-8E1F-CF6A9818219A}" dt="2020-01-18T08:07:06.330" v="48831"/>
        <pc:sldMkLst>
          <pc:docMk/>
          <pc:sldMk cId="2780319196" sldId="330"/>
        </pc:sldMkLst>
        <pc:spChg chg="mod">
          <ac:chgData name="思杰 李" userId="3a2a000faa17da91" providerId="LiveId" clId="{1204C16F-A0CF-4324-8E1F-CF6A9818219A}" dt="2020-01-18T08:02:17.567" v="47979"/>
          <ac:spMkLst>
            <pc:docMk/>
            <pc:sldMk cId="2780319196" sldId="330"/>
            <ac:spMk id="2" creationId="{8D2BF4FE-75D9-4515-9A1B-10C48C742C75}"/>
          </ac:spMkLst>
        </pc:spChg>
        <pc:spChg chg="mod">
          <ac:chgData name="思杰 李" userId="3a2a000faa17da91" providerId="LiveId" clId="{1204C16F-A0CF-4324-8E1F-CF6A9818219A}" dt="2020-01-18T08:07:06.330" v="48831"/>
          <ac:spMkLst>
            <pc:docMk/>
            <pc:sldMk cId="2780319196" sldId="330"/>
            <ac:spMk id="3" creationId="{F1CF460E-B610-4C35-98A7-FF05EB4B0234}"/>
          </ac:spMkLst>
        </pc:spChg>
        <pc:picChg chg="add mod">
          <ac:chgData name="思杰 李" userId="3a2a000faa17da91" providerId="LiveId" clId="{1204C16F-A0CF-4324-8E1F-CF6A9818219A}" dt="2020-01-18T08:02:25.376" v="47981" actId="1076"/>
          <ac:picMkLst>
            <pc:docMk/>
            <pc:sldMk cId="2780319196" sldId="330"/>
            <ac:picMk id="4" creationId="{0176AA5D-A82C-40CE-A3A4-FAA28F1B7DA3}"/>
          </ac:picMkLst>
        </pc:picChg>
      </pc:sldChg>
      <pc:sldChg chg="addSp modSp add">
        <pc:chgData name="思杰 李" userId="3a2a000faa17da91" providerId="LiveId" clId="{1204C16F-A0CF-4324-8E1F-CF6A9818219A}" dt="2020-01-18T11:07:15.539" v="49159" actId="20577"/>
        <pc:sldMkLst>
          <pc:docMk/>
          <pc:sldMk cId="1909614450" sldId="331"/>
        </pc:sldMkLst>
        <pc:spChg chg="mod">
          <ac:chgData name="思杰 李" userId="3a2a000faa17da91" providerId="LiveId" clId="{1204C16F-A0CF-4324-8E1F-CF6A9818219A}" dt="2020-01-18T08:10:08.080" v="48849" actId="20577"/>
          <ac:spMkLst>
            <pc:docMk/>
            <pc:sldMk cId="1909614450" sldId="331"/>
            <ac:spMk id="2" creationId="{8DD67A5C-6C30-4223-9983-66107C98CBC9}"/>
          </ac:spMkLst>
        </pc:spChg>
        <pc:spChg chg="mod">
          <ac:chgData name="思杰 李" userId="3a2a000faa17da91" providerId="LiveId" clId="{1204C16F-A0CF-4324-8E1F-CF6A9818219A}" dt="2020-01-18T11:07:15.539" v="49159" actId="20577"/>
          <ac:spMkLst>
            <pc:docMk/>
            <pc:sldMk cId="1909614450" sldId="331"/>
            <ac:spMk id="3" creationId="{42B9202E-46FB-488D-98CC-6D5A56136D1D}"/>
          </ac:spMkLst>
        </pc:spChg>
        <pc:picChg chg="add mod">
          <ac:chgData name="思杰 李" userId="3a2a000faa17da91" providerId="LiveId" clId="{1204C16F-A0CF-4324-8E1F-CF6A9818219A}" dt="2020-01-18T08:10:18.745" v="48851" actId="1076"/>
          <ac:picMkLst>
            <pc:docMk/>
            <pc:sldMk cId="1909614450" sldId="331"/>
            <ac:picMk id="4" creationId="{1979845A-75BC-4968-B2E3-CA69170CE06C}"/>
          </ac:picMkLst>
        </pc:picChg>
      </pc:sldChg>
      <pc:sldChg chg="addSp modSp add">
        <pc:chgData name="思杰 李" userId="3a2a000faa17da91" providerId="LiveId" clId="{1204C16F-A0CF-4324-8E1F-CF6A9818219A}" dt="2020-01-18T11:10:19.288" v="49496"/>
        <pc:sldMkLst>
          <pc:docMk/>
          <pc:sldMk cId="867664642" sldId="332"/>
        </pc:sldMkLst>
        <pc:spChg chg="mod">
          <ac:chgData name="思杰 李" userId="3a2a000faa17da91" providerId="LiveId" clId="{1204C16F-A0CF-4324-8E1F-CF6A9818219A}" dt="2020-01-18T11:07:30.080" v="49208" actId="20577"/>
          <ac:spMkLst>
            <pc:docMk/>
            <pc:sldMk cId="867664642" sldId="332"/>
            <ac:spMk id="2" creationId="{1BDBFA45-E6DD-48A8-B080-9C75D4239460}"/>
          </ac:spMkLst>
        </pc:spChg>
        <pc:spChg chg="mod">
          <ac:chgData name="思杰 李" userId="3a2a000faa17da91" providerId="LiveId" clId="{1204C16F-A0CF-4324-8E1F-CF6A9818219A}" dt="2020-01-18T11:10:19.288" v="49496"/>
          <ac:spMkLst>
            <pc:docMk/>
            <pc:sldMk cId="867664642" sldId="332"/>
            <ac:spMk id="3" creationId="{8CF42861-D993-4CAE-A5CD-5A5BD0A5978C}"/>
          </ac:spMkLst>
        </pc:spChg>
        <pc:picChg chg="add mod">
          <ac:chgData name="思杰 李" userId="3a2a000faa17da91" providerId="LiveId" clId="{1204C16F-A0CF-4324-8E1F-CF6A9818219A}" dt="2020-01-18T11:07:41.038" v="49210" actId="1076"/>
          <ac:picMkLst>
            <pc:docMk/>
            <pc:sldMk cId="867664642" sldId="332"/>
            <ac:picMk id="4" creationId="{926CE12A-1D05-49F9-9CFE-8A5D58FB203D}"/>
          </ac:picMkLst>
        </pc:picChg>
      </pc:sldChg>
      <pc:sldChg chg="addSp modSp add">
        <pc:chgData name="思杰 李" userId="3a2a000faa17da91" providerId="LiveId" clId="{1204C16F-A0CF-4324-8E1F-CF6A9818219A}" dt="2020-01-18T11:13:26.354" v="49619"/>
        <pc:sldMkLst>
          <pc:docMk/>
          <pc:sldMk cId="1715829083" sldId="333"/>
        </pc:sldMkLst>
        <pc:spChg chg="mod">
          <ac:chgData name="思杰 李" userId="3a2a000faa17da91" providerId="LiveId" clId="{1204C16F-A0CF-4324-8E1F-CF6A9818219A}" dt="2020-01-18T11:10:29.996" v="49510" actId="20577"/>
          <ac:spMkLst>
            <pc:docMk/>
            <pc:sldMk cId="1715829083" sldId="333"/>
            <ac:spMk id="2" creationId="{4CEA35E4-EA1E-464A-8132-E41F921DB3C3}"/>
          </ac:spMkLst>
        </pc:spChg>
        <pc:spChg chg="mod">
          <ac:chgData name="思杰 李" userId="3a2a000faa17da91" providerId="LiveId" clId="{1204C16F-A0CF-4324-8E1F-CF6A9818219A}" dt="2020-01-18T11:13:26.354" v="49619"/>
          <ac:spMkLst>
            <pc:docMk/>
            <pc:sldMk cId="1715829083" sldId="333"/>
            <ac:spMk id="3" creationId="{7D80F48A-9C98-4D32-AA77-F8E8B4845CE1}"/>
          </ac:spMkLst>
        </pc:spChg>
        <pc:picChg chg="add mod">
          <ac:chgData name="思杰 李" userId="3a2a000faa17da91" providerId="LiveId" clId="{1204C16F-A0CF-4324-8E1F-CF6A9818219A}" dt="2020-01-18T11:10:37.628" v="49512" actId="1076"/>
          <ac:picMkLst>
            <pc:docMk/>
            <pc:sldMk cId="1715829083" sldId="333"/>
            <ac:picMk id="4" creationId="{F91C2373-5DD9-4D59-91A7-66ADCAB6B96E}"/>
          </ac:picMkLst>
        </pc:picChg>
      </pc:sldChg>
      <pc:sldChg chg="addSp delSp modSp add">
        <pc:chgData name="思杰 李" userId="3a2a000faa17da91" providerId="LiveId" clId="{1204C16F-A0CF-4324-8E1F-CF6A9818219A}" dt="2020-01-18T11:55:40.251" v="50360"/>
        <pc:sldMkLst>
          <pc:docMk/>
          <pc:sldMk cId="268149137" sldId="334"/>
        </pc:sldMkLst>
        <pc:spChg chg="mod">
          <ac:chgData name="思杰 李" userId="3a2a000faa17da91" providerId="LiveId" clId="{1204C16F-A0CF-4324-8E1F-CF6A9818219A}" dt="2020-01-18T11:14:26.761" v="49635"/>
          <ac:spMkLst>
            <pc:docMk/>
            <pc:sldMk cId="268149137" sldId="334"/>
            <ac:spMk id="2" creationId="{039E27D9-E1E4-476A-9AC9-CC40B28DC5B5}"/>
          </ac:spMkLst>
        </pc:spChg>
        <pc:spChg chg="add del mod">
          <ac:chgData name="思杰 李" userId="3a2a000faa17da91" providerId="LiveId" clId="{1204C16F-A0CF-4324-8E1F-CF6A9818219A}" dt="2020-01-18T11:55:40.251" v="50360"/>
          <ac:spMkLst>
            <pc:docMk/>
            <pc:sldMk cId="268149137" sldId="334"/>
            <ac:spMk id="3" creationId="{EA1E4C0F-2C3C-44B4-A121-BA6CF9194050}"/>
          </ac:spMkLst>
        </pc:spChg>
        <pc:picChg chg="add del mod">
          <ac:chgData name="思杰 李" userId="3a2a000faa17da91" providerId="LiveId" clId="{1204C16F-A0CF-4324-8E1F-CF6A9818219A}" dt="2020-01-18T11:14:30.799" v="49639"/>
          <ac:picMkLst>
            <pc:docMk/>
            <pc:sldMk cId="268149137" sldId="334"/>
            <ac:picMk id="4" creationId="{A087BFB2-E309-4509-850E-EE215FF2FD49}"/>
          </ac:picMkLst>
        </pc:picChg>
        <pc:picChg chg="add mod">
          <ac:chgData name="思杰 李" userId="3a2a000faa17da91" providerId="LiveId" clId="{1204C16F-A0CF-4324-8E1F-CF6A9818219A}" dt="2020-01-18T11:14:36.124" v="49641" actId="1076"/>
          <ac:picMkLst>
            <pc:docMk/>
            <pc:sldMk cId="268149137" sldId="334"/>
            <ac:picMk id="5" creationId="{413C1A56-1610-40D5-9804-14C95D35002C}"/>
          </ac:picMkLst>
        </pc:picChg>
        <pc:picChg chg="add mod">
          <ac:chgData name="思杰 李" userId="3a2a000faa17da91" providerId="LiveId" clId="{1204C16F-A0CF-4324-8E1F-CF6A9818219A}" dt="2020-01-18T11:53:28.052" v="50236" actId="1076"/>
          <ac:picMkLst>
            <pc:docMk/>
            <pc:sldMk cId="268149137" sldId="334"/>
            <ac:picMk id="6" creationId="{515C1447-0251-46ED-A262-A2ED19AC61A2}"/>
          </ac:picMkLst>
        </pc:picChg>
      </pc:sldChg>
      <pc:sldChg chg="addSp modSp add">
        <pc:chgData name="思杰 李" userId="3a2a000faa17da91" providerId="LiveId" clId="{1204C16F-A0CF-4324-8E1F-CF6A9818219A}" dt="2020-01-18T12:39:37.553" v="50822"/>
        <pc:sldMkLst>
          <pc:docMk/>
          <pc:sldMk cId="3722166891" sldId="335"/>
        </pc:sldMkLst>
        <pc:spChg chg="mod">
          <ac:chgData name="思杰 李" userId="3a2a000faa17da91" providerId="LiveId" clId="{1204C16F-A0CF-4324-8E1F-CF6A9818219A}" dt="2020-01-18T12:36:43.943" v="50383"/>
          <ac:spMkLst>
            <pc:docMk/>
            <pc:sldMk cId="3722166891" sldId="335"/>
            <ac:spMk id="2" creationId="{73E1B254-821C-4DD0-A9CF-CC9D1BE40A71}"/>
          </ac:spMkLst>
        </pc:spChg>
        <pc:spChg chg="mod">
          <ac:chgData name="思杰 李" userId="3a2a000faa17da91" providerId="LiveId" clId="{1204C16F-A0CF-4324-8E1F-CF6A9818219A}" dt="2020-01-18T12:39:37.553" v="50822"/>
          <ac:spMkLst>
            <pc:docMk/>
            <pc:sldMk cId="3722166891" sldId="335"/>
            <ac:spMk id="3" creationId="{6E93751A-F100-4E91-9BCF-FE5A0A95D90E}"/>
          </ac:spMkLst>
        </pc:spChg>
        <pc:picChg chg="add mod">
          <ac:chgData name="思杰 李" userId="3a2a000faa17da91" providerId="LiveId" clId="{1204C16F-A0CF-4324-8E1F-CF6A9818219A}" dt="2020-01-18T12:36:53.310" v="50385" actId="1076"/>
          <ac:picMkLst>
            <pc:docMk/>
            <pc:sldMk cId="3722166891" sldId="335"/>
            <ac:picMk id="4" creationId="{B236A942-C729-4816-8772-5CE0CE00F4DB}"/>
          </ac:picMkLst>
        </pc:picChg>
      </pc:sldChg>
      <pc:sldChg chg="addSp modSp add">
        <pc:chgData name="思杰 李" userId="3a2a000faa17da91" providerId="LiveId" clId="{1204C16F-A0CF-4324-8E1F-CF6A9818219A}" dt="2020-01-18T14:02:35.463" v="51751" actId="1076"/>
        <pc:sldMkLst>
          <pc:docMk/>
          <pc:sldMk cId="4013745885" sldId="336"/>
        </pc:sldMkLst>
        <pc:spChg chg="mod">
          <ac:chgData name="思杰 李" userId="3a2a000faa17da91" providerId="LiveId" clId="{1204C16F-A0CF-4324-8E1F-CF6A9818219A}" dt="2020-01-18T12:42:08.195" v="50885"/>
          <ac:spMkLst>
            <pc:docMk/>
            <pc:sldMk cId="4013745885" sldId="336"/>
            <ac:spMk id="2" creationId="{5C7D24E7-0ADE-4854-AD8D-EF833B11A9C1}"/>
          </ac:spMkLst>
        </pc:spChg>
        <pc:spChg chg="mod">
          <ac:chgData name="思杰 李" userId="3a2a000faa17da91" providerId="LiveId" clId="{1204C16F-A0CF-4324-8E1F-CF6A9818219A}" dt="2020-01-18T14:02:25.757" v="51750" actId="1076"/>
          <ac:spMkLst>
            <pc:docMk/>
            <pc:sldMk cId="4013745885" sldId="336"/>
            <ac:spMk id="3" creationId="{D2D1ECB8-B14C-406B-B126-D826BBE78FCC}"/>
          </ac:spMkLst>
        </pc:spChg>
        <pc:spChg chg="add mod">
          <ac:chgData name="思杰 李" userId="3a2a000faa17da91" providerId="LiveId" clId="{1204C16F-A0CF-4324-8E1F-CF6A9818219A}" dt="2020-01-18T13:53:59.486" v="51683" actId="1076"/>
          <ac:spMkLst>
            <pc:docMk/>
            <pc:sldMk cId="4013745885" sldId="336"/>
            <ac:spMk id="4" creationId="{84E543AA-5F8E-48BF-BEE4-2271654F366C}"/>
          </ac:spMkLst>
        </pc:spChg>
        <pc:spChg chg="add mod">
          <ac:chgData name="思杰 李" userId="3a2a000faa17da91" providerId="LiveId" clId="{1204C16F-A0CF-4324-8E1F-CF6A9818219A}" dt="2020-01-18T13:54:00.853" v="51684" actId="571"/>
          <ac:spMkLst>
            <pc:docMk/>
            <pc:sldMk cId="4013745885" sldId="336"/>
            <ac:spMk id="5" creationId="{2F5AA114-3E86-406A-83FB-8205AB7CDAFC}"/>
          </ac:spMkLst>
        </pc:spChg>
        <pc:spChg chg="add mod">
          <ac:chgData name="思杰 李" userId="3a2a000faa17da91" providerId="LiveId" clId="{1204C16F-A0CF-4324-8E1F-CF6A9818219A}" dt="2020-01-18T13:54:02.008" v="51685" actId="571"/>
          <ac:spMkLst>
            <pc:docMk/>
            <pc:sldMk cId="4013745885" sldId="336"/>
            <ac:spMk id="6" creationId="{A5953D54-F976-41DB-A32A-DAC5273ED7B2}"/>
          </ac:spMkLst>
        </pc:spChg>
        <pc:spChg chg="add mod">
          <ac:chgData name="思杰 李" userId="3a2a000faa17da91" providerId="LiveId" clId="{1204C16F-A0CF-4324-8E1F-CF6A9818219A}" dt="2020-01-18T13:54:02.872" v="51686" actId="571"/>
          <ac:spMkLst>
            <pc:docMk/>
            <pc:sldMk cId="4013745885" sldId="336"/>
            <ac:spMk id="7" creationId="{988EDB15-9F51-4838-8015-E40135709E63}"/>
          </ac:spMkLst>
        </pc:spChg>
        <pc:spChg chg="add mod">
          <ac:chgData name="思杰 李" userId="3a2a000faa17da91" providerId="LiveId" clId="{1204C16F-A0CF-4324-8E1F-CF6A9818219A}" dt="2020-01-18T13:54:06.071" v="51687" actId="571"/>
          <ac:spMkLst>
            <pc:docMk/>
            <pc:sldMk cId="4013745885" sldId="336"/>
            <ac:spMk id="8" creationId="{36ADEC40-7108-4F93-AABB-8A2CC8F4847D}"/>
          </ac:spMkLst>
        </pc:spChg>
        <pc:spChg chg="add mod">
          <ac:chgData name="思杰 李" userId="3a2a000faa17da91" providerId="LiveId" clId="{1204C16F-A0CF-4324-8E1F-CF6A9818219A}" dt="2020-01-18T13:54:07.232" v="51688" actId="571"/>
          <ac:spMkLst>
            <pc:docMk/>
            <pc:sldMk cId="4013745885" sldId="336"/>
            <ac:spMk id="9" creationId="{D906BDCC-F7BD-4282-AD48-734C21868D6C}"/>
          </ac:spMkLst>
        </pc:spChg>
        <pc:spChg chg="add mod">
          <ac:chgData name="思杰 李" userId="3a2a000faa17da91" providerId="LiveId" clId="{1204C16F-A0CF-4324-8E1F-CF6A9818219A}" dt="2020-01-18T13:54:09.383" v="51689" actId="571"/>
          <ac:spMkLst>
            <pc:docMk/>
            <pc:sldMk cId="4013745885" sldId="336"/>
            <ac:spMk id="10" creationId="{00C004A5-BD98-4D26-B059-7580DBA04812}"/>
          </ac:spMkLst>
        </pc:spChg>
        <pc:spChg chg="add mod">
          <ac:chgData name="思杰 李" userId="3a2a000faa17da91" providerId="LiveId" clId="{1204C16F-A0CF-4324-8E1F-CF6A9818219A}" dt="2020-01-18T13:55:30.844" v="51714" actId="571"/>
          <ac:spMkLst>
            <pc:docMk/>
            <pc:sldMk cId="4013745885" sldId="336"/>
            <ac:spMk id="31" creationId="{0BD5DC93-4170-42B4-BA6B-19BCE8E31C1C}"/>
          </ac:spMkLst>
        </pc:spChg>
        <pc:spChg chg="add mod">
          <ac:chgData name="思杰 李" userId="3a2a000faa17da91" providerId="LiveId" clId="{1204C16F-A0CF-4324-8E1F-CF6A9818219A}" dt="2020-01-18T13:55:42.727" v="51716" actId="1076"/>
          <ac:spMkLst>
            <pc:docMk/>
            <pc:sldMk cId="4013745885" sldId="336"/>
            <ac:spMk id="32" creationId="{E8A92E6D-5348-43E1-8537-7473A73A2D0B}"/>
          </ac:spMkLst>
        </pc:spChg>
        <pc:spChg chg="add mod">
          <ac:chgData name="思杰 李" userId="3a2a000faa17da91" providerId="LiveId" clId="{1204C16F-A0CF-4324-8E1F-CF6A9818219A}" dt="2020-01-18T13:55:42.727" v="51716" actId="1076"/>
          <ac:spMkLst>
            <pc:docMk/>
            <pc:sldMk cId="4013745885" sldId="336"/>
            <ac:spMk id="33" creationId="{04446690-0466-4F6B-8116-4714251853E7}"/>
          </ac:spMkLst>
        </pc:spChg>
        <pc:spChg chg="add mod">
          <ac:chgData name="思杰 李" userId="3a2a000faa17da91" providerId="LiveId" clId="{1204C16F-A0CF-4324-8E1F-CF6A9818219A}" dt="2020-01-18T13:55:42.727" v="51716" actId="1076"/>
          <ac:spMkLst>
            <pc:docMk/>
            <pc:sldMk cId="4013745885" sldId="336"/>
            <ac:spMk id="34" creationId="{7BDA7168-611C-456A-BA06-99306B1B1806}"/>
          </ac:spMkLst>
        </pc:spChg>
        <pc:spChg chg="add mod">
          <ac:chgData name="思杰 李" userId="3a2a000faa17da91" providerId="LiveId" clId="{1204C16F-A0CF-4324-8E1F-CF6A9818219A}" dt="2020-01-18T13:55:42.727" v="51716" actId="1076"/>
          <ac:spMkLst>
            <pc:docMk/>
            <pc:sldMk cId="4013745885" sldId="336"/>
            <ac:spMk id="35" creationId="{02AD710A-0336-4965-8F37-9BF2BF1CF5DA}"/>
          </ac:spMkLst>
        </pc:spChg>
        <pc:spChg chg="add mod">
          <ac:chgData name="思杰 李" userId="3a2a000faa17da91" providerId="LiveId" clId="{1204C16F-A0CF-4324-8E1F-CF6A9818219A}" dt="2020-01-18T13:59:59.598" v="51747" actId="1076"/>
          <ac:spMkLst>
            <pc:docMk/>
            <pc:sldMk cId="4013745885" sldId="336"/>
            <ac:spMk id="36" creationId="{F416C41E-280E-4848-8858-0B45BF6DDC35}"/>
          </ac:spMkLst>
        </pc:spChg>
        <pc:spChg chg="add mod">
          <ac:chgData name="思杰 李" userId="3a2a000faa17da91" providerId="LiveId" clId="{1204C16F-A0CF-4324-8E1F-CF6A9818219A}" dt="2020-01-18T14:02:35.463" v="51751" actId="1076"/>
          <ac:spMkLst>
            <pc:docMk/>
            <pc:sldMk cId="4013745885" sldId="336"/>
            <ac:spMk id="37" creationId="{90C4390B-F9E7-4553-9DE6-86F493B8A975}"/>
          </ac:spMkLst>
        </pc:spChg>
        <pc:spChg chg="add mod">
          <ac:chgData name="思杰 李" userId="3a2a000faa17da91" providerId="LiveId" clId="{1204C16F-A0CF-4324-8E1F-CF6A9818219A}" dt="2020-01-18T14:02:35.463" v="51751" actId="1076"/>
          <ac:spMkLst>
            <pc:docMk/>
            <pc:sldMk cId="4013745885" sldId="336"/>
            <ac:spMk id="38" creationId="{B9FD4848-2326-4125-9B32-152378111A61}"/>
          </ac:spMkLst>
        </pc:spChg>
        <pc:spChg chg="add mod">
          <ac:chgData name="思杰 李" userId="3a2a000faa17da91" providerId="LiveId" clId="{1204C16F-A0CF-4324-8E1F-CF6A9818219A}" dt="2020-01-18T13:55:54.590" v="51719" actId="1076"/>
          <ac:spMkLst>
            <pc:docMk/>
            <pc:sldMk cId="4013745885" sldId="336"/>
            <ac:spMk id="39" creationId="{754C6285-BC3A-4851-A505-6DD06C538E01}"/>
          </ac:spMkLst>
        </pc:spChg>
        <pc:spChg chg="add mod">
          <ac:chgData name="思杰 李" userId="3a2a000faa17da91" providerId="LiveId" clId="{1204C16F-A0CF-4324-8E1F-CF6A9818219A}" dt="2020-01-18T14:02:35.463" v="51751" actId="1076"/>
          <ac:spMkLst>
            <pc:docMk/>
            <pc:sldMk cId="4013745885" sldId="336"/>
            <ac:spMk id="40" creationId="{772CE63F-379E-44E8-83AB-F60EA25520FB}"/>
          </ac:spMkLst>
        </pc:spChg>
        <pc:cxnChg chg="add mod ord">
          <ac:chgData name="思杰 李" userId="3a2a000faa17da91" providerId="LiveId" clId="{1204C16F-A0CF-4324-8E1F-CF6A9818219A}" dt="2020-01-18T13:55:22.623" v="51712" actId="167"/>
          <ac:cxnSpMkLst>
            <pc:docMk/>
            <pc:sldMk cId="4013745885" sldId="336"/>
            <ac:cxnSpMk id="12" creationId="{304D7AC3-B90E-4871-B5E6-F0AD2BA40745}"/>
          </ac:cxnSpMkLst>
        </pc:cxnChg>
        <pc:cxnChg chg="add mod ord">
          <ac:chgData name="思杰 李" userId="3a2a000faa17da91" providerId="LiveId" clId="{1204C16F-A0CF-4324-8E1F-CF6A9818219A}" dt="2020-01-18T13:55:22.623" v="51712" actId="167"/>
          <ac:cxnSpMkLst>
            <pc:docMk/>
            <pc:sldMk cId="4013745885" sldId="336"/>
            <ac:cxnSpMk id="13" creationId="{7FDC649D-BCA4-4C23-B8CB-EC0527CF4BF1}"/>
          </ac:cxnSpMkLst>
        </pc:cxnChg>
        <pc:cxnChg chg="add mod ord">
          <ac:chgData name="思杰 李" userId="3a2a000faa17da91" providerId="LiveId" clId="{1204C16F-A0CF-4324-8E1F-CF6A9818219A}" dt="2020-01-18T13:55:22.623" v="51712" actId="167"/>
          <ac:cxnSpMkLst>
            <pc:docMk/>
            <pc:sldMk cId="4013745885" sldId="336"/>
            <ac:cxnSpMk id="16" creationId="{EB6A640F-18E4-4D28-908A-7857BAB4FC4B}"/>
          </ac:cxnSpMkLst>
        </pc:cxnChg>
        <pc:cxnChg chg="add mod ord">
          <ac:chgData name="思杰 李" userId="3a2a000faa17da91" providerId="LiveId" clId="{1204C16F-A0CF-4324-8E1F-CF6A9818219A}" dt="2020-01-18T13:55:22.623" v="51712" actId="167"/>
          <ac:cxnSpMkLst>
            <pc:docMk/>
            <pc:sldMk cId="4013745885" sldId="336"/>
            <ac:cxnSpMk id="19" creationId="{14AD4D34-A0D5-4888-93C5-EE7C5F12AE11}"/>
          </ac:cxnSpMkLst>
        </pc:cxnChg>
        <pc:cxnChg chg="add mod ord">
          <ac:chgData name="思杰 李" userId="3a2a000faa17da91" providerId="LiveId" clId="{1204C16F-A0CF-4324-8E1F-CF6A9818219A}" dt="2020-01-18T13:55:22.623" v="51712" actId="167"/>
          <ac:cxnSpMkLst>
            <pc:docMk/>
            <pc:sldMk cId="4013745885" sldId="336"/>
            <ac:cxnSpMk id="22" creationId="{F134BF9C-5FF5-42B3-9C06-CC5AC77DECCF}"/>
          </ac:cxnSpMkLst>
        </pc:cxnChg>
        <pc:cxnChg chg="add mod ord">
          <ac:chgData name="思杰 李" userId="3a2a000faa17da91" providerId="LiveId" clId="{1204C16F-A0CF-4324-8E1F-CF6A9818219A}" dt="2020-01-18T13:55:22.623" v="51712" actId="167"/>
          <ac:cxnSpMkLst>
            <pc:docMk/>
            <pc:sldMk cId="4013745885" sldId="336"/>
            <ac:cxnSpMk id="25" creationId="{09B7BA3D-7DF0-472F-ABAE-04BB25C69DCE}"/>
          </ac:cxnSpMkLst>
        </pc:cxnChg>
        <pc:cxnChg chg="add mod ord">
          <ac:chgData name="思杰 李" userId="3a2a000faa17da91" providerId="LiveId" clId="{1204C16F-A0CF-4324-8E1F-CF6A9818219A}" dt="2020-01-18T13:55:22.623" v="51712" actId="167"/>
          <ac:cxnSpMkLst>
            <pc:docMk/>
            <pc:sldMk cId="4013745885" sldId="336"/>
            <ac:cxnSpMk id="28" creationId="{73D06046-57A9-449C-8BBE-807DF8DE2F3E}"/>
          </ac:cxnSpMkLst>
        </pc:cxnChg>
        <pc:cxnChg chg="add mod ord">
          <ac:chgData name="思杰 李" userId="3a2a000faa17da91" providerId="LiveId" clId="{1204C16F-A0CF-4324-8E1F-CF6A9818219A}" dt="2020-01-18T13:59:27.823" v="51746" actId="167"/>
          <ac:cxnSpMkLst>
            <pc:docMk/>
            <pc:sldMk cId="4013745885" sldId="336"/>
            <ac:cxnSpMk id="41" creationId="{4AB6431A-7067-4FF0-A76E-B261AA346FDC}"/>
          </ac:cxnSpMkLst>
        </pc:cxnChg>
        <pc:cxnChg chg="add mod ord">
          <ac:chgData name="思杰 李" userId="3a2a000faa17da91" providerId="LiveId" clId="{1204C16F-A0CF-4324-8E1F-CF6A9818219A}" dt="2020-01-18T13:59:27.823" v="51746" actId="167"/>
          <ac:cxnSpMkLst>
            <pc:docMk/>
            <pc:sldMk cId="4013745885" sldId="336"/>
            <ac:cxnSpMk id="44" creationId="{C0C80605-5E9E-4605-9484-20DFDB0FB405}"/>
          </ac:cxnSpMkLst>
        </pc:cxnChg>
        <pc:cxnChg chg="add mod ord">
          <ac:chgData name="思杰 李" userId="3a2a000faa17da91" providerId="LiveId" clId="{1204C16F-A0CF-4324-8E1F-CF6A9818219A}" dt="2020-01-18T13:59:27.823" v="51746" actId="167"/>
          <ac:cxnSpMkLst>
            <pc:docMk/>
            <pc:sldMk cId="4013745885" sldId="336"/>
            <ac:cxnSpMk id="47" creationId="{6C93E6F2-7B7F-4449-AC7C-F1DE7C308DAE}"/>
          </ac:cxnSpMkLst>
        </pc:cxnChg>
        <pc:cxnChg chg="add mod ord">
          <ac:chgData name="思杰 李" userId="3a2a000faa17da91" providerId="LiveId" clId="{1204C16F-A0CF-4324-8E1F-CF6A9818219A}" dt="2020-01-18T13:59:27.823" v="51746" actId="167"/>
          <ac:cxnSpMkLst>
            <pc:docMk/>
            <pc:sldMk cId="4013745885" sldId="336"/>
            <ac:cxnSpMk id="50" creationId="{CECE23A1-69D9-4A18-9644-4FC6AB6DBA3F}"/>
          </ac:cxnSpMkLst>
        </pc:cxnChg>
        <pc:cxnChg chg="add mod ord">
          <ac:chgData name="思杰 李" userId="3a2a000faa17da91" providerId="LiveId" clId="{1204C16F-A0CF-4324-8E1F-CF6A9818219A}" dt="2020-01-18T14:00:02.742" v="51748" actId="14100"/>
          <ac:cxnSpMkLst>
            <pc:docMk/>
            <pc:sldMk cId="4013745885" sldId="336"/>
            <ac:cxnSpMk id="53" creationId="{FE044616-3E80-4658-A1E7-9482E48285A4}"/>
          </ac:cxnSpMkLst>
        </pc:cxnChg>
        <pc:cxnChg chg="add mod ord">
          <ac:chgData name="思杰 李" userId="3a2a000faa17da91" providerId="LiveId" clId="{1204C16F-A0CF-4324-8E1F-CF6A9818219A}" dt="2020-01-18T14:02:35.463" v="51751" actId="1076"/>
          <ac:cxnSpMkLst>
            <pc:docMk/>
            <pc:sldMk cId="4013745885" sldId="336"/>
            <ac:cxnSpMk id="56" creationId="{2811937A-3B61-45A9-823B-A459F614E5F7}"/>
          </ac:cxnSpMkLst>
        </pc:cxnChg>
        <pc:cxnChg chg="add mod ord">
          <ac:chgData name="思杰 李" userId="3a2a000faa17da91" providerId="LiveId" clId="{1204C16F-A0CF-4324-8E1F-CF6A9818219A}" dt="2020-01-18T14:02:35.463" v="51751" actId="1076"/>
          <ac:cxnSpMkLst>
            <pc:docMk/>
            <pc:sldMk cId="4013745885" sldId="336"/>
            <ac:cxnSpMk id="59" creationId="{0EC5DC01-A664-484C-BA6C-897339776A85}"/>
          </ac:cxnSpMkLst>
        </pc:cxnChg>
        <pc:cxnChg chg="add mod ord">
          <ac:chgData name="思杰 李" userId="3a2a000faa17da91" providerId="LiveId" clId="{1204C16F-A0CF-4324-8E1F-CF6A9818219A}" dt="2020-01-18T14:02:35.463" v="51751" actId="1076"/>
          <ac:cxnSpMkLst>
            <pc:docMk/>
            <pc:sldMk cId="4013745885" sldId="336"/>
            <ac:cxnSpMk id="63" creationId="{9DDBBBD5-6538-4153-918F-1CCD91B6ED39}"/>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2/12/2020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79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02.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png"/></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FBE59-5157-47BC-B9EA-871F5387E49A}"/>
              </a:ext>
            </a:extLst>
          </p:cNvPr>
          <p:cNvSpPr>
            <a:spLocks noGrp="1"/>
          </p:cNvSpPr>
          <p:nvPr>
            <p:ph type="ctrTitle"/>
          </p:nvPr>
        </p:nvSpPr>
        <p:spPr/>
        <p:txBody>
          <a:bodyPr/>
          <a:lstStyle/>
          <a:p>
            <a:r>
              <a:rPr lang="zh-CN" altLang="en-US" dirty="0"/>
              <a:t>图论</a:t>
            </a:r>
          </a:p>
        </p:txBody>
      </p:sp>
      <p:sp>
        <p:nvSpPr>
          <p:cNvPr id="3" name="副标题 2">
            <a:extLst>
              <a:ext uri="{FF2B5EF4-FFF2-40B4-BE49-F238E27FC236}">
                <a16:creationId xmlns:a16="http://schemas.microsoft.com/office/drawing/2014/main" id="{43BB0EDF-3485-4EC8-B808-0FEF74B3FC9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70263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FBD67-D015-4D27-9EA5-DB40010DA8B7}"/>
              </a:ext>
            </a:extLst>
          </p:cNvPr>
          <p:cNvSpPr>
            <a:spLocks noGrp="1"/>
          </p:cNvSpPr>
          <p:nvPr>
            <p:ph type="title"/>
          </p:nvPr>
        </p:nvSpPr>
        <p:spPr/>
        <p:txBody>
          <a:bodyPr/>
          <a:lstStyle/>
          <a:p>
            <a:r>
              <a:rPr lang="en-US" altLang="zh-CN" dirty="0"/>
              <a:t>SDOI2017 </a:t>
            </a:r>
            <a:r>
              <a:rPr lang="zh-CN" altLang="en-US" dirty="0"/>
              <a:t>天才黑客</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E9A646-30AB-453C-8AEA-517D906D44AA}"/>
                  </a:ext>
                </a:extLst>
              </p:cNvPr>
              <p:cNvSpPr>
                <a:spLocks noGrp="1"/>
              </p:cNvSpPr>
              <p:nvPr>
                <p:ph idx="1"/>
              </p:nvPr>
            </p:nvSpPr>
            <p:spPr/>
            <p:txBody>
              <a:bodyPr/>
              <a:lstStyle/>
              <a:p>
                <a:r>
                  <a:rPr lang="zh-CN" altLang="en-US" dirty="0"/>
                  <a:t>注意到这道题的边权是与上一条经过的边有关系的</a:t>
                </a:r>
                <a:endParaRPr lang="en-US" altLang="zh-CN" dirty="0"/>
              </a:p>
              <a:p>
                <a:r>
                  <a:rPr lang="zh-CN" altLang="en-US" dirty="0"/>
                  <a:t>我们把边看作点，把点看作边。</a:t>
                </a:r>
                <a:endParaRPr lang="en-US" altLang="zh-CN" dirty="0"/>
              </a:p>
              <a:p>
                <a:r>
                  <a:rPr lang="zh-CN" altLang="en-US" dirty="0"/>
                  <a:t>将边对应的点拆成两个点：入点和出点，然后从入点向出点连一条边，边权就是这条边的边权</a:t>
                </a:r>
                <a:endParaRPr lang="en-US" altLang="zh-CN" dirty="0"/>
              </a:p>
              <a:p>
                <a:r>
                  <a:rPr lang="zh-CN" altLang="en-US" dirty="0"/>
                  <a:t>如果两条边共用一个节点，我们就从入边的出点向出边的入点连一条边，边权为这两条边的</a:t>
                </a:r>
                <a14:m>
                  <m:oMath xmlns:m="http://schemas.openxmlformats.org/officeDocument/2006/math">
                    <m:r>
                      <a:rPr lang="en-US" altLang="zh-CN" i="1" dirty="0" smtClean="0">
                        <a:latin typeface="Cambria Math" panose="02040503050406030204" pitchFamily="18" charset="0"/>
                      </a:rPr>
                      <m:t>𝑙𝑐𝑝</m:t>
                    </m:r>
                  </m:oMath>
                </a14:m>
                <a:r>
                  <a:rPr lang="zh-CN" altLang="en-US" dirty="0"/>
                  <a:t>长度</a:t>
                </a:r>
                <a:endParaRPr lang="en-US" altLang="zh-CN" dirty="0"/>
              </a:p>
              <a:p>
                <a:r>
                  <a:rPr lang="zh-CN" altLang="en-US" dirty="0"/>
                  <a:t>这样边数是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zh-CN" altLang="en-US" i="1">
                        <a:latin typeface="Cambria Math" panose="02040503050406030204" pitchFamily="18" charset="0"/>
                      </a:rPr>
                      <m:t>级别</m:t>
                    </m:r>
                  </m:oMath>
                </a14:m>
                <a:r>
                  <a:rPr lang="zh-CN" altLang="en-US" dirty="0"/>
                  <a:t>的</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4E9A646-30AB-453C-8AEA-517D906D44AA}"/>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211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82DE6-91E5-4C53-94D2-56109EE5707A}"/>
              </a:ext>
            </a:extLst>
          </p:cNvPr>
          <p:cNvSpPr>
            <a:spLocks noGrp="1"/>
          </p:cNvSpPr>
          <p:nvPr>
            <p:ph type="title"/>
          </p:nvPr>
        </p:nvSpPr>
        <p:spPr/>
        <p:txBody>
          <a:bodyPr/>
          <a:lstStyle/>
          <a:p>
            <a:r>
              <a:rPr lang="zh-CN" altLang="en-US" dirty="0"/>
              <a:t>平面图与对偶图</a:t>
            </a:r>
          </a:p>
        </p:txBody>
      </p:sp>
      <p:sp>
        <p:nvSpPr>
          <p:cNvPr id="3" name="内容占位符 2">
            <a:extLst>
              <a:ext uri="{FF2B5EF4-FFF2-40B4-BE49-F238E27FC236}">
                <a16:creationId xmlns:a16="http://schemas.microsoft.com/office/drawing/2014/main" id="{6C43ACCF-DC27-43EE-A591-A058B6DDF033}"/>
              </a:ext>
            </a:extLst>
          </p:cNvPr>
          <p:cNvSpPr>
            <a:spLocks noGrp="1"/>
          </p:cNvSpPr>
          <p:nvPr>
            <p:ph idx="1"/>
          </p:nvPr>
        </p:nvSpPr>
        <p:spPr/>
        <p:txBody>
          <a:bodyPr/>
          <a:lstStyle/>
          <a:p>
            <a:r>
              <a:rPr lang="zh-CN" altLang="en-US" dirty="0"/>
              <a:t>性质</a:t>
            </a:r>
            <a:r>
              <a:rPr lang="en-US" altLang="zh-CN" dirty="0"/>
              <a:t>1. </a:t>
            </a:r>
            <a:r>
              <a:rPr lang="zh-CN" altLang="en-US" dirty="0"/>
              <a:t>平面图中的环与对偶图中的割一一对应</a:t>
            </a:r>
            <a:endParaRPr lang="en-US" altLang="zh-CN" dirty="0"/>
          </a:p>
          <a:p>
            <a:r>
              <a:rPr lang="zh-CN" altLang="en-US" dirty="0"/>
              <a:t>性质</a:t>
            </a:r>
            <a:r>
              <a:rPr lang="en-US" altLang="zh-CN" dirty="0"/>
              <a:t>2. </a:t>
            </a:r>
            <a:r>
              <a:rPr lang="zh-CN" altLang="en-US" dirty="0"/>
              <a:t>平面图中的割对应对偶图的一条最短路</a:t>
            </a:r>
          </a:p>
        </p:txBody>
      </p:sp>
      <p:sp>
        <p:nvSpPr>
          <p:cNvPr id="4" name="任意多边形: 形状 3">
            <a:extLst>
              <a:ext uri="{FF2B5EF4-FFF2-40B4-BE49-F238E27FC236}">
                <a16:creationId xmlns:a16="http://schemas.microsoft.com/office/drawing/2014/main" id="{37B5015A-3C07-4ED4-9950-A075397FB77A}"/>
              </a:ext>
            </a:extLst>
          </p:cNvPr>
          <p:cNvSpPr/>
          <p:nvPr/>
        </p:nvSpPr>
        <p:spPr>
          <a:xfrm>
            <a:off x="4809325" y="4753485"/>
            <a:ext cx="2415133" cy="1055116"/>
          </a:xfrm>
          <a:custGeom>
            <a:avLst/>
            <a:gdLst>
              <a:gd name="connsiteX0" fmla="*/ 2415133 w 2415133"/>
              <a:gd name="connsiteY0" fmla="*/ 0 h 1055116"/>
              <a:gd name="connsiteX1" fmla="*/ 1626376 w 2415133"/>
              <a:gd name="connsiteY1" fmla="*/ 1054003 h 1055116"/>
              <a:gd name="connsiteX2" fmla="*/ 0 w 2415133"/>
              <a:gd name="connsiteY2" fmla="*/ 160543 h 1055116"/>
            </a:gdLst>
            <a:ahLst/>
            <a:cxnLst>
              <a:cxn ang="0">
                <a:pos x="connsiteX0" y="connsiteY0"/>
              </a:cxn>
              <a:cxn ang="0">
                <a:pos x="connsiteX1" y="connsiteY1"/>
              </a:cxn>
              <a:cxn ang="0">
                <a:pos x="connsiteX2" y="connsiteY2"/>
              </a:cxn>
            </a:cxnLst>
            <a:rect l="l" t="t" r="r" b="b"/>
            <a:pathLst>
              <a:path w="2415133" h="1055116">
                <a:moveTo>
                  <a:pt x="2415133" y="0"/>
                </a:moveTo>
                <a:cubicBezTo>
                  <a:pt x="2222015" y="513623"/>
                  <a:pt x="2028898" y="1027246"/>
                  <a:pt x="1626376" y="1054003"/>
                </a:cubicBezTo>
                <a:cubicBezTo>
                  <a:pt x="1223854" y="1080760"/>
                  <a:pt x="611927" y="620651"/>
                  <a:pt x="0" y="160543"/>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419AFC3D-E203-46F5-AD5D-D563B727F1E2}"/>
              </a:ext>
            </a:extLst>
          </p:cNvPr>
          <p:cNvCxnSpPr/>
          <p:nvPr/>
        </p:nvCxnSpPr>
        <p:spPr>
          <a:xfrm flipV="1">
            <a:off x="4778841" y="4222992"/>
            <a:ext cx="1556463" cy="6421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24853D9-1EB4-4A2D-AE66-A9AF0863C232}"/>
              </a:ext>
            </a:extLst>
          </p:cNvPr>
          <p:cNvCxnSpPr>
            <a:cxnSpLocks/>
          </p:cNvCxnSpPr>
          <p:nvPr/>
        </p:nvCxnSpPr>
        <p:spPr>
          <a:xfrm>
            <a:off x="6312015" y="4200355"/>
            <a:ext cx="924888" cy="5613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任意多边形: 形状 6">
            <a:extLst>
              <a:ext uri="{FF2B5EF4-FFF2-40B4-BE49-F238E27FC236}">
                <a16:creationId xmlns:a16="http://schemas.microsoft.com/office/drawing/2014/main" id="{398DC554-4C3C-451C-B2FD-BD783FC7179D}"/>
              </a:ext>
            </a:extLst>
          </p:cNvPr>
          <p:cNvSpPr/>
          <p:nvPr/>
        </p:nvSpPr>
        <p:spPr>
          <a:xfrm>
            <a:off x="4707668" y="3340246"/>
            <a:ext cx="1665211" cy="1641801"/>
          </a:xfrm>
          <a:custGeom>
            <a:avLst/>
            <a:gdLst>
              <a:gd name="connsiteX0" fmla="*/ 1665211 w 1665211"/>
              <a:gd name="connsiteY0" fmla="*/ 847846 h 1641801"/>
              <a:gd name="connsiteX1" fmla="*/ 834573 w 1665211"/>
              <a:gd name="connsiteY1" fmla="*/ 17208 h 1641801"/>
              <a:gd name="connsiteX2" fmla="*/ 59776 w 1665211"/>
              <a:gd name="connsiteY2" fmla="*/ 1531901 h 1641801"/>
              <a:gd name="connsiteX3" fmla="*/ 52796 w 1665211"/>
              <a:gd name="connsiteY3" fmla="*/ 1524921 h 1641801"/>
              <a:gd name="connsiteX4" fmla="*/ 52796 w 1665211"/>
              <a:gd name="connsiteY4" fmla="*/ 1524921 h 164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211" h="1641801">
                <a:moveTo>
                  <a:pt x="1665211" y="847846"/>
                </a:moveTo>
                <a:cubicBezTo>
                  <a:pt x="1383678" y="375522"/>
                  <a:pt x="1102145" y="-96801"/>
                  <a:pt x="834573" y="17208"/>
                </a:cubicBezTo>
                <a:cubicBezTo>
                  <a:pt x="567001" y="131217"/>
                  <a:pt x="59776" y="1531901"/>
                  <a:pt x="59776" y="1531901"/>
                </a:cubicBezTo>
                <a:cubicBezTo>
                  <a:pt x="-70520" y="1783186"/>
                  <a:pt x="52796" y="1524921"/>
                  <a:pt x="52796" y="1524921"/>
                </a:cubicBezTo>
                <a:lnTo>
                  <a:pt x="52796" y="1524921"/>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6D76F9A-C05C-43A9-8751-2BA3E15D024D}"/>
              </a:ext>
            </a:extLst>
          </p:cNvPr>
          <p:cNvCxnSpPr/>
          <p:nvPr/>
        </p:nvCxnSpPr>
        <p:spPr>
          <a:xfrm>
            <a:off x="5660903" y="3832103"/>
            <a:ext cx="1552657" cy="0"/>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59FDD9D-5F40-4E87-930D-42ECAB4E6F2A}"/>
              </a:ext>
            </a:extLst>
          </p:cNvPr>
          <p:cNvCxnSpPr>
            <a:cxnSpLocks/>
          </p:cNvCxnSpPr>
          <p:nvPr/>
        </p:nvCxnSpPr>
        <p:spPr>
          <a:xfrm>
            <a:off x="5660903" y="3832103"/>
            <a:ext cx="674401" cy="1257170"/>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1E92EE-70A9-4BCD-A5AE-A2FC2DB5CCED}"/>
              </a:ext>
            </a:extLst>
          </p:cNvPr>
          <p:cNvCxnSpPr>
            <a:cxnSpLocks/>
          </p:cNvCxnSpPr>
          <p:nvPr/>
        </p:nvCxnSpPr>
        <p:spPr>
          <a:xfrm flipH="1">
            <a:off x="6343715" y="3832102"/>
            <a:ext cx="869845" cy="1257171"/>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54705E-D2DA-4497-86C3-8E644C49FEB0}"/>
              </a:ext>
            </a:extLst>
          </p:cNvPr>
          <p:cNvCxnSpPr>
            <a:cxnSpLocks/>
          </p:cNvCxnSpPr>
          <p:nvPr/>
        </p:nvCxnSpPr>
        <p:spPr>
          <a:xfrm flipH="1">
            <a:off x="6335304" y="5047264"/>
            <a:ext cx="1548818" cy="42009"/>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8A12192-F9B6-4BE5-BF89-41D482C24D84}"/>
              </a:ext>
            </a:extLst>
          </p:cNvPr>
          <p:cNvCxnSpPr>
            <a:cxnSpLocks/>
          </p:cNvCxnSpPr>
          <p:nvPr/>
        </p:nvCxnSpPr>
        <p:spPr>
          <a:xfrm>
            <a:off x="7236904" y="3832101"/>
            <a:ext cx="655629" cy="1215163"/>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B9966A24-6477-4911-B586-326D9B7D2151}"/>
              </a:ext>
            </a:extLst>
          </p:cNvPr>
          <p:cNvSpPr/>
          <p:nvPr/>
        </p:nvSpPr>
        <p:spPr>
          <a:xfrm>
            <a:off x="5465459" y="3636660"/>
            <a:ext cx="390889" cy="390889"/>
          </a:xfrm>
          <a:prstGeom prst="ellipse">
            <a:avLst/>
          </a:prstGeom>
          <a:solidFill>
            <a:schemeClr val="accent1">
              <a:alpha val="20000"/>
            </a:schemeClr>
          </a:solidFill>
          <a:ln>
            <a:solidFill>
              <a:schemeClr val="accent1">
                <a:shade val="50000"/>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ABAC1F4-C619-4AB4-97B9-9A70EBE4E62E}"/>
              </a:ext>
            </a:extLst>
          </p:cNvPr>
          <p:cNvSpPr/>
          <p:nvPr/>
        </p:nvSpPr>
        <p:spPr>
          <a:xfrm>
            <a:off x="6142534" y="4865167"/>
            <a:ext cx="390889" cy="390889"/>
          </a:xfrm>
          <a:prstGeom prst="ellipse">
            <a:avLst/>
          </a:prstGeom>
          <a:solidFill>
            <a:schemeClr val="accent1">
              <a:alpha val="20000"/>
            </a:schemeClr>
          </a:solidFill>
          <a:ln>
            <a:solidFill>
              <a:schemeClr val="accent1">
                <a:shade val="50000"/>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457B434-13F9-49E7-B2DC-507BA4E39367}"/>
              </a:ext>
            </a:extLst>
          </p:cNvPr>
          <p:cNvSpPr/>
          <p:nvPr/>
        </p:nvSpPr>
        <p:spPr>
          <a:xfrm>
            <a:off x="7692788" y="4851820"/>
            <a:ext cx="390889" cy="390889"/>
          </a:xfrm>
          <a:prstGeom prst="ellipse">
            <a:avLst/>
          </a:prstGeom>
          <a:solidFill>
            <a:schemeClr val="accent1">
              <a:alpha val="20000"/>
            </a:schemeClr>
          </a:solidFill>
          <a:ln>
            <a:solidFill>
              <a:schemeClr val="accent1">
                <a:shade val="50000"/>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79CF026-0ED1-4036-A4FA-96C5F45F69F8}"/>
              </a:ext>
            </a:extLst>
          </p:cNvPr>
          <p:cNvSpPr/>
          <p:nvPr/>
        </p:nvSpPr>
        <p:spPr>
          <a:xfrm>
            <a:off x="7018116" y="3636659"/>
            <a:ext cx="390889" cy="390889"/>
          </a:xfrm>
          <a:prstGeom prst="ellipse">
            <a:avLst/>
          </a:prstGeom>
          <a:solidFill>
            <a:schemeClr val="accent1">
              <a:alpha val="20000"/>
            </a:schemeClr>
          </a:solidFill>
          <a:ln>
            <a:solidFill>
              <a:schemeClr val="accent1">
                <a:shade val="50000"/>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A03D43-79F2-4EF2-99DB-3DEB22C92B62}"/>
              </a:ext>
            </a:extLst>
          </p:cNvPr>
          <p:cNvSpPr/>
          <p:nvPr/>
        </p:nvSpPr>
        <p:spPr>
          <a:xfrm>
            <a:off x="6139860" y="4027548"/>
            <a:ext cx="390889" cy="3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6D0277B-26AE-4F02-8C8E-3FB6D1DB2FD7}"/>
              </a:ext>
            </a:extLst>
          </p:cNvPr>
          <p:cNvSpPr/>
          <p:nvPr/>
        </p:nvSpPr>
        <p:spPr>
          <a:xfrm>
            <a:off x="7041459" y="4566307"/>
            <a:ext cx="390889" cy="3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9707883-778F-4F34-A7AA-53287F6F656D}"/>
              </a:ext>
            </a:extLst>
          </p:cNvPr>
          <p:cNvSpPr/>
          <p:nvPr/>
        </p:nvSpPr>
        <p:spPr>
          <a:xfrm>
            <a:off x="4583397" y="4669722"/>
            <a:ext cx="390889" cy="3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00337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B5504-9A40-4A59-8DBD-950D3513E8B7}"/>
              </a:ext>
            </a:extLst>
          </p:cNvPr>
          <p:cNvSpPr>
            <a:spLocks noGrp="1"/>
          </p:cNvSpPr>
          <p:nvPr>
            <p:ph type="title"/>
          </p:nvPr>
        </p:nvSpPr>
        <p:spPr/>
        <p:txBody>
          <a:bodyPr/>
          <a:lstStyle/>
          <a:p>
            <a:r>
              <a:rPr lang="en-US" altLang="zh-CN" dirty="0"/>
              <a:t>NOI2010 </a:t>
            </a:r>
            <a:r>
              <a:rPr lang="zh-CN" altLang="en-US" dirty="0"/>
              <a:t>海拔</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12F117-4745-4BC3-A2D3-CFB2B679DB2A}"/>
                  </a:ext>
                </a:extLst>
              </p:cNvPr>
              <p:cNvSpPr>
                <a:spLocks noGrp="1"/>
              </p:cNvSpPr>
              <p:nvPr>
                <p:ph idx="1"/>
              </p:nvPr>
            </p:nvSpPr>
            <p:spPr/>
            <p:txBody>
              <a:bodyPr/>
              <a:lstStyle/>
              <a:p>
                <a:r>
                  <a:rPr lang="zh-CN" altLang="en-US" dirty="0"/>
                  <a:t>给出一张</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dirty="0"/>
                  <a:t>的网格图，网格图的每个顶点都是一座城市，道路是双向的。给出每条道路</a:t>
                </a:r>
                <a:r>
                  <a:rPr lang="zh-CN" altLang="en-US" b="1" dirty="0"/>
                  <a:t>两个方向</a:t>
                </a:r>
                <a:r>
                  <a:rPr lang="zh-CN" altLang="en-US" dirty="0"/>
                  <a:t>每天的人流量，对于一段路来说，如果它的终点城市的海拔减去起点城市的海拔为</a:t>
                </a:r>
                <a14:m>
                  <m:oMath xmlns:m="http://schemas.openxmlformats.org/officeDocument/2006/math">
                    <m:r>
                      <a:rPr lang="en-US" altLang="zh-CN" b="0" i="1" smtClean="0">
                        <a:latin typeface="Cambria Math" panose="02040503050406030204" pitchFamily="18" charset="0"/>
                      </a:rPr>
                      <m:t>h</m:t>
                    </m:r>
                  </m:oMath>
                </a14:m>
                <a:r>
                  <a:rPr lang="zh-CN" altLang="en-US" dirty="0"/>
                  <a:t>，那么所有经过这条路的人都将消耗</a:t>
                </a:r>
                <a14:m>
                  <m:oMath xmlns:m="http://schemas.openxmlformats.org/officeDocument/2006/math">
                    <m:r>
                      <m:rPr>
                        <m:sty m:val="p"/>
                      </m:rPr>
                      <a:rPr lang="en-US" altLang="zh-CN" b="0" i="0" smtClean="0">
                        <a:latin typeface="Cambria Math" panose="02040503050406030204" pitchFamily="18" charset="0"/>
                      </a:rPr>
                      <m:t>max</m:t>
                    </m:r>
                    <m:d>
                      <m:dPr>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0,</m:t>
                        </m:r>
                        <m:r>
                          <a:rPr lang="en-US" altLang="zh-CN" b="0" i="1" smtClean="0">
                            <a:latin typeface="Cambria Math" panose="02040503050406030204" pitchFamily="18" charset="0"/>
                          </a:rPr>
                          <m:t>h</m:t>
                        </m:r>
                      </m:e>
                    </m:d>
                    <m:r>
                      <a:rPr lang="zh-CN" altLang="en-US" i="1">
                        <a:latin typeface="Cambria Math" panose="02040503050406030204" pitchFamily="18" charset="0"/>
                      </a:rPr>
                      <m:t>的</m:t>
                    </m:r>
                  </m:oMath>
                </a14:m>
                <a:r>
                  <a:rPr lang="zh-CN" altLang="en-US" dirty="0"/>
                  <a:t>体力</a:t>
                </a:r>
                <a:endParaRPr lang="en-US" altLang="zh-CN" dirty="0"/>
              </a:p>
              <a:p>
                <a:r>
                  <a:rPr lang="zh-CN" altLang="en-US" dirty="0"/>
                  <a:t>现在我们知道位于点</a:t>
                </a:r>
                <a14:m>
                  <m:oMath xmlns:m="http://schemas.openxmlformats.org/officeDocument/2006/math">
                    <m:r>
                      <a:rPr lang="en-US" altLang="zh-CN" b="0" i="1" smtClean="0">
                        <a:latin typeface="Cambria Math" panose="02040503050406030204" pitchFamily="18" charset="0"/>
                      </a:rPr>
                      <m:t>(0,0)</m:t>
                    </m:r>
                    <m:r>
                      <a:rPr lang="zh-CN" altLang="en-US" i="1">
                        <a:latin typeface="Cambria Math" panose="02040503050406030204" pitchFamily="18" charset="0"/>
                      </a:rPr>
                      <m:t>的</m:t>
                    </m:r>
                  </m:oMath>
                </a14:m>
                <a:r>
                  <a:rPr lang="zh-CN" altLang="en-US" dirty="0"/>
                  <a:t>城市的海拔是</a:t>
                </a:r>
                <a14:m>
                  <m:oMath xmlns:m="http://schemas.openxmlformats.org/officeDocument/2006/math">
                    <m:r>
                      <a:rPr lang="en-US" altLang="zh-CN" b="0" i="1" smtClean="0">
                        <a:latin typeface="Cambria Math" panose="02040503050406030204" pitchFamily="18" charset="0"/>
                      </a:rPr>
                      <m:t>0</m:t>
                    </m:r>
                  </m:oMath>
                </a14:m>
                <a:r>
                  <a:rPr lang="zh-CN" altLang="en-US" dirty="0"/>
                  <a:t>，位于点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的城市的海拔是</a:t>
                </a:r>
                <a14:m>
                  <m:oMath xmlns:m="http://schemas.openxmlformats.org/officeDocument/2006/math">
                    <m:r>
                      <a:rPr lang="en-US" altLang="zh-CN" b="0" i="1" smtClean="0">
                        <a:latin typeface="Cambria Math" panose="02040503050406030204" pitchFamily="18" charset="0"/>
                      </a:rPr>
                      <m:t>1</m:t>
                    </m:r>
                  </m:oMath>
                </a14:m>
                <a:r>
                  <a:rPr lang="zh-CN" altLang="en-US" dirty="0"/>
                  <a:t>，你需要安排其它城市的海拔，使得最后所有人的总体力消耗最小</a:t>
                </a:r>
                <a:endParaRPr lang="en-US" altLang="zh-CN" dirty="0"/>
              </a:p>
              <a:p>
                <a:r>
                  <a:rPr lang="zh-CN" altLang="en-US" dirty="0"/>
                  <a:t>注意你安排的海拔可以是小数</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≤500</m:t>
                    </m:r>
                    <m:r>
                      <a:rPr lang="zh-CN" altLang="en-US" i="1">
                        <a:latin typeface="Cambria Math" panose="02040503050406030204" pitchFamily="18" charset="0"/>
                      </a:rPr>
                      <m:t>，</m:t>
                    </m:r>
                  </m:oMath>
                </a14:m>
                <a:r>
                  <a:rPr lang="zh-CN" altLang="en-US" dirty="0"/>
                  <a:t>每条路两个方向的流量均是整数</a:t>
                </a:r>
              </a:p>
            </p:txBody>
          </p:sp>
        </mc:Choice>
        <mc:Fallback xmlns="">
          <p:sp>
            <p:nvSpPr>
              <p:cNvPr id="3" name="内容占位符 2">
                <a:extLst>
                  <a:ext uri="{FF2B5EF4-FFF2-40B4-BE49-F238E27FC236}">
                    <a16:creationId xmlns:a16="http://schemas.microsoft.com/office/drawing/2014/main" id="{6F12F117-4745-4BC3-A2D3-CFB2B679DB2A}"/>
                  </a:ext>
                </a:extLst>
              </p:cNvPr>
              <p:cNvSpPr>
                <a:spLocks noGrp="1" noRot="1" noChangeAspect="1" noMove="1" noResize="1" noEditPoints="1" noAdjustHandles="1" noChangeArrowheads="1" noChangeShapeType="1" noTextEdit="1"/>
              </p:cNvSpPr>
              <p:nvPr>
                <p:ph idx="1"/>
              </p:nvPr>
            </p:nvSpPr>
            <p:spPr>
              <a:blipFill>
                <a:blip r:embed="rId2"/>
                <a:stretch>
                  <a:fillRect l="-479" t="-1129" r="-410"/>
                </a:stretch>
              </a:blipFill>
            </p:spPr>
            <p:txBody>
              <a:bodyPr/>
              <a:lstStyle/>
              <a:p>
                <a:r>
                  <a:rPr lang="zh-CN" altLang="en-US">
                    <a:noFill/>
                  </a:rPr>
                  <a:t> </a:t>
                </a:r>
              </a:p>
            </p:txBody>
          </p:sp>
        </mc:Fallback>
      </mc:AlternateContent>
      <p:pic>
        <p:nvPicPr>
          <p:cNvPr id="1026" name="Picture 2" descr="https://cdn.luogu.com.cn/upload/pic/1134.png">
            <a:extLst>
              <a:ext uri="{FF2B5EF4-FFF2-40B4-BE49-F238E27FC236}">
                <a16:creationId xmlns:a16="http://schemas.microsoft.com/office/drawing/2014/main" id="{9858F108-5775-4B2B-B472-989DE64CA80D}"/>
              </a:ext>
            </a:extLst>
          </p:cNvPr>
          <p:cNvPicPr>
            <a:picLocks noChangeAspect="1" noChangeArrowheads="1"/>
          </p:cNvPicPr>
          <p:nvPr/>
        </p:nvPicPr>
        <p:blipFill>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742112" y="4022411"/>
            <a:ext cx="47625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714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DE082-0F6E-488E-9DEC-FA8776BDD200}"/>
              </a:ext>
            </a:extLst>
          </p:cNvPr>
          <p:cNvSpPr>
            <a:spLocks noGrp="1"/>
          </p:cNvSpPr>
          <p:nvPr>
            <p:ph type="title"/>
          </p:nvPr>
        </p:nvSpPr>
        <p:spPr/>
        <p:txBody>
          <a:bodyPr/>
          <a:lstStyle/>
          <a:p>
            <a:r>
              <a:rPr lang="en-US" altLang="zh-CN" dirty="0"/>
              <a:t>NOI2010 </a:t>
            </a:r>
            <a:r>
              <a:rPr lang="zh-CN" altLang="en-US" dirty="0"/>
              <a:t>海拔</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6ABF37-2B25-411A-9D85-D45C8C943FAA}"/>
                  </a:ext>
                </a:extLst>
              </p:cNvPr>
              <p:cNvSpPr>
                <a:spLocks noGrp="1"/>
              </p:cNvSpPr>
              <p:nvPr>
                <p:ph idx="1"/>
              </p:nvPr>
            </p:nvSpPr>
            <p:spPr>
              <a:xfrm>
                <a:off x="2589211" y="2133600"/>
                <a:ext cx="9291009" cy="3777622"/>
              </a:xfrm>
            </p:spPr>
            <p:txBody>
              <a:bodyPr/>
              <a:lstStyle/>
              <a:p>
                <a:r>
                  <a:rPr lang="zh-CN" altLang="en-US" dirty="0"/>
                  <a:t>容易发现一个很重要的结论：每座城市的最终海拔要么是</a:t>
                </a:r>
                <a14:m>
                  <m:oMath xmlns:m="http://schemas.openxmlformats.org/officeDocument/2006/math">
                    <m:r>
                      <a:rPr lang="en-US" altLang="zh-CN" b="0" i="1" smtClean="0">
                        <a:latin typeface="Cambria Math" panose="02040503050406030204" pitchFamily="18" charset="0"/>
                      </a:rPr>
                      <m:t>0</m:t>
                    </m:r>
                  </m:oMath>
                </a14:m>
                <a:r>
                  <a:rPr lang="zh-CN" altLang="en-US" dirty="0"/>
                  <a:t>，要么是</a:t>
                </a:r>
                <a14:m>
                  <m:oMath xmlns:m="http://schemas.openxmlformats.org/officeDocument/2006/math">
                    <m:r>
                      <a:rPr lang="en-US" altLang="zh-CN" b="0" i="1" smtClean="0">
                        <a:latin typeface="Cambria Math" panose="02040503050406030204" pitchFamily="18" charset="0"/>
                      </a:rPr>
                      <m:t>1</m:t>
                    </m:r>
                  </m:oMath>
                </a14:m>
                <a:r>
                  <a:rPr lang="zh-CN" altLang="en-US" dirty="0"/>
                  <a:t>，不可能是小数</a:t>
                </a:r>
                <a:endParaRPr lang="en-US" altLang="zh-CN" dirty="0"/>
              </a:p>
              <a:p>
                <a:r>
                  <a:rPr lang="zh-CN" altLang="en-US" dirty="0"/>
                  <a:t>因为如果是小数，那么一定存在一种调整方案，使得调整之后所有人的体力之和变小</a:t>
                </a:r>
                <a:endParaRPr lang="en-US" altLang="zh-CN" dirty="0"/>
              </a:p>
              <a:p>
                <a:r>
                  <a:rPr lang="zh-CN" altLang="en-US" dirty="0"/>
                  <a:t>另一个结论是，海拔为</a:t>
                </a:r>
                <a14:m>
                  <m:oMath xmlns:m="http://schemas.openxmlformats.org/officeDocument/2006/math">
                    <m:r>
                      <a:rPr lang="en-US" altLang="zh-CN" b="0" i="1" smtClean="0">
                        <a:latin typeface="Cambria Math" panose="02040503050406030204" pitchFamily="18" charset="0"/>
                      </a:rPr>
                      <m:t>0</m:t>
                    </m:r>
                  </m:oMath>
                </a14:m>
                <a:r>
                  <a:rPr lang="zh-CN" altLang="en-US" dirty="0"/>
                  <a:t>的城市一定构成一个连通块，海拔为</a:t>
                </a:r>
                <a14:m>
                  <m:oMath xmlns:m="http://schemas.openxmlformats.org/officeDocument/2006/math">
                    <m:r>
                      <a:rPr lang="en-US" altLang="zh-CN" b="0" i="1" smtClean="0">
                        <a:latin typeface="Cambria Math" panose="02040503050406030204" pitchFamily="18" charset="0"/>
                      </a:rPr>
                      <m:t>1</m:t>
                    </m:r>
                  </m:oMath>
                </a14:m>
                <a:r>
                  <a:rPr lang="zh-CN" altLang="en-US" dirty="0"/>
                  <a:t>的城市也构成一个连通块</a:t>
                </a:r>
                <a:endParaRPr lang="en-US" altLang="zh-CN" dirty="0"/>
              </a:p>
              <a:p>
                <a:r>
                  <a:rPr lang="zh-CN" altLang="en-US" dirty="0"/>
                  <a:t>因为如果一个海拔为</a:t>
                </a:r>
                <a14:m>
                  <m:oMath xmlns:m="http://schemas.openxmlformats.org/officeDocument/2006/math">
                    <m:r>
                      <a:rPr lang="en-US" altLang="zh-CN" b="0" i="1" smtClean="0">
                        <a:latin typeface="Cambria Math" panose="02040503050406030204" pitchFamily="18" charset="0"/>
                      </a:rPr>
                      <m:t>1</m:t>
                    </m:r>
                  </m:oMath>
                </a14:m>
                <a:r>
                  <a:rPr lang="zh-CN" altLang="en-US" dirty="0"/>
                  <a:t>的城市围在一圈海拔为</a:t>
                </a:r>
                <a14:m>
                  <m:oMath xmlns:m="http://schemas.openxmlformats.org/officeDocument/2006/math">
                    <m:r>
                      <a:rPr lang="en-US" altLang="zh-CN" b="0" i="1" smtClean="0">
                        <a:latin typeface="Cambria Math" panose="02040503050406030204" pitchFamily="18" charset="0"/>
                      </a:rPr>
                      <m:t>0</m:t>
                    </m:r>
                  </m:oMath>
                </a14:m>
                <a:r>
                  <a:rPr lang="zh-CN" altLang="en-US" dirty="0"/>
                  <a:t>的城市中间，那么肯定是不优秀的，海拔为</a:t>
                </a:r>
                <a14:m>
                  <m:oMath xmlns:m="http://schemas.openxmlformats.org/officeDocument/2006/math">
                    <m:r>
                      <a:rPr lang="en-US" altLang="zh-CN" b="0" i="1" smtClean="0">
                        <a:latin typeface="Cambria Math" panose="02040503050406030204" pitchFamily="18" charset="0"/>
                      </a:rPr>
                      <m:t>0</m:t>
                    </m:r>
                  </m:oMath>
                </a14:m>
                <a:r>
                  <a:rPr lang="zh-CN" altLang="en-US" dirty="0"/>
                  <a:t>的城市围在海拔为</a:t>
                </a:r>
                <a14:m>
                  <m:oMath xmlns:m="http://schemas.openxmlformats.org/officeDocument/2006/math">
                    <m:r>
                      <a:rPr lang="en-US" altLang="zh-CN" b="0" i="1" smtClean="0">
                        <a:latin typeface="Cambria Math" panose="02040503050406030204" pitchFamily="18" charset="0"/>
                      </a:rPr>
                      <m:t>1</m:t>
                    </m:r>
                  </m:oMath>
                </a14:m>
                <a:r>
                  <a:rPr lang="zh-CN" altLang="en-US" dirty="0"/>
                  <a:t>的城市中间同理</a:t>
                </a:r>
                <a:endParaRPr lang="en-US" altLang="zh-CN" dirty="0"/>
              </a:p>
            </p:txBody>
          </p:sp>
        </mc:Choice>
        <mc:Fallback xmlns="">
          <p:sp>
            <p:nvSpPr>
              <p:cNvPr id="3" name="内容占位符 2">
                <a:extLst>
                  <a:ext uri="{FF2B5EF4-FFF2-40B4-BE49-F238E27FC236}">
                    <a16:creationId xmlns:a16="http://schemas.microsoft.com/office/drawing/2014/main" id="{F46ABF37-2B25-411A-9D85-D45C8C943FAA}"/>
                  </a:ext>
                </a:extLst>
              </p:cNvPr>
              <p:cNvSpPr>
                <a:spLocks noGrp="1" noRot="1" noChangeAspect="1" noMove="1" noResize="1" noEditPoints="1" noAdjustHandles="1" noChangeArrowheads="1" noChangeShapeType="1" noTextEdit="1"/>
              </p:cNvSpPr>
              <p:nvPr>
                <p:ph idx="1"/>
              </p:nvPr>
            </p:nvSpPr>
            <p:spPr>
              <a:xfrm>
                <a:off x="2589211" y="2133600"/>
                <a:ext cx="9291009" cy="3777622"/>
              </a:xfrm>
              <a:blipFill>
                <a:blip r:embed="rId2"/>
                <a:stretch>
                  <a:fillRect l="-45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808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FF348-0858-4A3E-98A2-23ED659E86E0}"/>
              </a:ext>
            </a:extLst>
          </p:cNvPr>
          <p:cNvSpPr>
            <a:spLocks noGrp="1"/>
          </p:cNvSpPr>
          <p:nvPr>
            <p:ph type="title"/>
          </p:nvPr>
        </p:nvSpPr>
        <p:spPr/>
        <p:txBody>
          <a:bodyPr/>
          <a:lstStyle/>
          <a:p>
            <a:r>
              <a:rPr lang="en-US" altLang="zh-CN" dirty="0"/>
              <a:t>NOI2010 </a:t>
            </a:r>
            <a:r>
              <a:rPr lang="zh-CN" altLang="en-US" dirty="0"/>
              <a:t>海拔</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03F54B-2488-44F0-9E4F-27C09F069B9D}"/>
                  </a:ext>
                </a:extLst>
              </p:cNvPr>
              <p:cNvSpPr>
                <a:spLocks noGrp="1"/>
              </p:cNvSpPr>
              <p:nvPr>
                <p:ph idx="1"/>
              </p:nvPr>
            </p:nvSpPr>
            <p:spPr/>
            <p:txBody>
              <a:bodyPr/>
              <a:lstStyle/>
              <a:p>
                <a:r>
                  <a:rPr lang="zh-CN" altLang="en-US" dirty="0"/>
                  <a:t>可以发现，最后</a:t>
                </a:r>
                <a14:m>
                  <m:oMath xmlns:m="http://schemas.openxmlformats.org/officeDocument/2006/math">
                    <m:r>
                      <a:rPr lang="en-US" altLang="zh-CN" b="0" i="1" smtClean="0">
                        <a:latin typeface="Cambria Math" panose="02040503050406030204" pitchFamily="18" charset="0"/>
                      </a:rPr>
                      <m:t>0</m:t>
                    </m:r>
                  </m:oMath>
                </a14:m>
                <a:r>
                  <a:rPr lang="zh-CN" altLang="en-US" dirty="0"/>
                  <a:t>连通块与</a:t>
                </a:r>
                <a14:m>
                  <m:oMath xmlns:m="http://schemas.openxmlformats.org/officeDocument/2006/math">
                    <m:r>
                      <a:rPr lang="en-US" altLang="zh-CN" b="0" i="1" smtClean="0">
                        <a:latin typeface="Cambria Math" panose="02040503050406030204" pitchFamily="18" charset="0"/>
                      </a:rPr>
                      <m:t>1</m:t>
                    </m:r>
                  </m:oMath>
                </a14:m>
                <a:r>
                  <a:rPr lang="zh-CN" altLang="en-US" dirty="0"/>
                  <a:t>连通块就对应了</a:t>
                </a:r>
                <a14:m>
                  <m:oMath xmlns:m="http://schemas.openxmlformats.org/officeDocument/2006/math">
                    <m:r>
                      <a:rPr lang="en-US" altLang="zh-CN" b="0" i="1" smtClean="0">
                        <a:latin typeface="Cambria Math" panose="02040503050406030204" pitchFamily="18" charset="0"/>
                      </a:rPr>
                      <m:t>(0,0)</m:t>
                    </m:r>
                    <m:r>
                      <a:rPr lang="zh-CN" altLang="en-US" i="1">
                        <a:latin typeface="Cambria Math" panose="02040503050406030204" pitchFamily="18" charset="0"/>
                      </a:rPr>
                      <m:t>到</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的一个割</a:t>
                </a:r>
                <a:endParaRPr lang="en-US" altLang="zh-CN" dirty="0"/>
              </a:p>
              <a:p>
                <a:r>
                  <a:rPr lang="zh-CN" altLang="en-US" dirty="0"/>
                  <a:t>注意原图中的每一条边我们都将其当作两条有向边</a:t>
                </a:r>
                <a:endParaRPr lang="en-US" altLang="zh-CN" dirty="0"/>
              </a:p>
              <a:p>
                <a:r>
                  <a:rPr lang="zh-CN" altLang="en-US" dirty="0"/>
                  <a:t>如果割去一条边，代表我们认为，这条边的终点海拔比起点海拔多</a:t>
                </a:r>
                <a14:m>
                  <m:oMath xmlns:m="http://schemas.openxmlformats.org/officeDocument/2006/math">
                    <m:r>
                      <a:rPr lang="en-US" altLang="zh-CN" b="0" i="1" smtClean="0">
                        <a:latin typeface="Cambria Math" panose="02040503050406030204" pitchFamily="18" charset="0"/>
                      </a:rPr>
                      <m:t>1</m:t>
                    </m:r>
                  </m:oMath>
                </a14:m>
                <a:endParaRPr lang="en-US" altLang="zh-CN" dirty="0"/>
              </a:p>
              <a:p>
                <a:r>
                  <a:rPr lang="zh-CN" altLang="en-US" dirty="0"/>
                  <a:t>答案就是原图的最小割</a:t>
                </a:r>
                <a:endParaRPr lang="en-US" altLang="zh-CN" dirty="0"/>
              </a:p>
              <a:p>
                <a:r>
                  <a:rPr lang="zh-CN" altLang="en-US" dirty="0"/>
                  <a:t>但是有个问题，这样的话点数、边数都是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a:t>，直接跑网络流会</a:t>
                </a:r>
                <a:r>
                  <a:rPr lang="en-US" altLang="zh-CN" dirty="0"/>
                  <a:t>T</a:t>
                </a:r>
                <a:r>
                  <a:rPr lang="zh-CN" altLang="en-US" dirty="0"/>
                  <a:t>飞</a:t>
                </a:r>
              </a:p>
            </p:txBody>
          </p:sp>
        </mc:Choice>
        <mc:Fallback xmlns="">
          <p:sp>
            <p:nvSpPr>
              <p:cNvPr id="3" name="内容占位符 2">
                <a:extLst>
                  <a:ext uri="{FF2B5EF4-FFF2-40B4-BE49-F238E27FC236}">
                    <a16:creationId xmlns:a16="http://schemas.microsoft.com/office/drawing/2014/main" id="{6003F54B-2488-44F0-9E4F-27C09F069B9D}"/>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71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2D36A-1C0F-4EF2-BDBC-571DD7CEF2A7}"/>
              </a:ext>
            </a:extLst>
          </p:cNvPr>
          <p:cNvSpPr>
            <a:spLocks noGrp="1"/>
          </p:cNvSpPr>
          <p:nvPr>
            <p:ph type="title"/>
          </p:nvPr>
        </p:nvSpPr>
        <p:spPr/>
        <p:txBody>
          <a:bodyPr/>
          <a:lstStyle/>
          <a:p>
            <a:r>
              <a:rPr lang="en-US" altLang="zh-CN" dirty="0"/>
              <a:t>NOI2010 </a:t>
            </a:r>
            <a:r>
              <a:rPr lang="zh-CN" altLang="en-US" dirty="0"/>
              <a:t>海拔</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9DCD7B-D1AA-46DF-971C-B15DBD5E9332}"/>
                  </a:ext>
                </a:extLst>
              </p:cNvPr>
              <p:cNvSpPr>
                <a:spLocks noGrp="1"/>
              </p:cNvSpPr>
              <p:nvPr>
                <p:ph idx="1"/>
              </p:nvPr>
            </p:nvSpPr>
            <p:spPr>
              <a:xfrm>
                <a:off x="2589212" y="2133600"/>
                <a:ext cx="9130464" cy="3777622"/>
              </a:xfrm>
            </p:spPr>
            <p:txBody>
              <a:bodyPr/>
              <a:lstStyle/>
              <a:p>
                <a:r>
                  <a:rPr lang="zh-CN" altLang="en-US" dirty="0"/>
                  <a:t>注意到给出的图是网格图，网格图也是平面图</a:t>
                </a:r>
                <a:endParaRPr lang="en-US" altLang="zh-CN" dirty="0"/>
              </a:p>
              <a:p>
                <a:r>
                  <a:rPr lang="zh-CN" altLang="en-US" dirty="0"/>
                  <a:t>对于平面图，如果我们将所有边都旋转</a:t>
                </a:r>
                <a14:m>
                  <m:oMath xmlns:m="http://schemas.openxmlformats.org/officeDocument/2006/math">
                    <m:r>
                      <a:rPr lang="en-US" altLang="zh-CN" b="0" i="1" smtClean="0">
                        <a:latin typeface="Cambria Math" panose="02040503050406030204" pitchFamily="18" charset="0"/>
                      </a:rPr>
                      <m:t>90°</m:t>
                    </m:r>
                    <m:r>
                      <a:rPr lang="zh-CN" altLang="en-US" i="1">
                        <a:latin typeface="Cambria Math" panose="02040503050406030204" pitchFamily="18" charset="0"/>
                      </a:rPr>
                      <m:t>，</m:t>
                    </m:r>
                  </m:oMath>
                </a14:m>
                <a:r>
                  <a:rPr lang="zh-CN" altLang="en-US" dirty="0"/>
                  <a:t>那么原图的最小割就对应对偶图的最短路</a:t>
                </a:r>
              </a:p>
            </p:txBody>
          </p:sp>
        </mc:Choice>
        <mc:Fallback xmlns="">
          <p:sp>
            <p:nvSpPr>
              <p:cNvPr id="3" name="内容占位符 2">
                <a:extLst>
                  <a:ext uri="{FF2B5EF4-FFF2-40B4-BE49-F238E27FC236}">
                    <a16:creationId xmlns:a16="http://schemas.microsoft.com/office/drawing/2014/main" id="{3A9DCD7B-D1AA-46DF-971C-B15DBD5E9332}"/>
                  </a:ext>
                </a:extLst>
              </p:cNvPr>
              <p:cNvSpPr>
                <a:spLocks noGrp="1" noRot="1" noChangeAspect="1" noMove="1" noResize="1" noEditPoints="1" noAdjustHandles="1" noChangeArrowheads="1" noChangeShapeType="1" noTextEdit="1"/>
              </p:cNvSpPr>
              <p:nvPr>
                <p:ph idx="1"/>
              </p:nvPr>
            </p:nvSpPr>
            <p:spPr>
              <a:xfrm>
                <a:off x="2589212" y="2133600"/>
                <a:ext cx="9130464" cy="3777622"/>
              </a:xfrm>
              <a:blipFill>
                <a:blip r:embed="rId2"/>
                <a:stretch>
                  <a:fillRect l="-467" t="-1129" r="-6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840557B-0EA7-4FA2-85BA-9C69745F485B}"/>
              </a:ext>
            </a:extLst>
          </p:cNvPr>
          <p:cNvPicPr>
            <a:picLocks noChangeAspect="1"/>
          </p:cNvPicPr>
          <p:nvPr/>
        </p:nvPicPr>
        <p:blipFill>
          <a:blip r:embed="rId3"/>
          <a:stretch>
            <a:fillRect/>
          </a:stretch>
        </p:blipFill>
        <p:spPr>
          <a:xfrm>
            <a:off x="4476340" y="3231340"/>
            <a:ext cx="3620638" cy="3225372"/>
          </a:xfrm>
          <a:prstGeom prst="rect">
            <a:avLst/>
          </a:prstGeom>
        </p:spPr>
      </p:pic>
    </p:spTree>
    <p:extLst>
      <p:ext uri="{BB962C8B-B14F-4D97-AF65-F5344CB8AC3E}">
        <p14:creationId xmlns:p14="http://schemas.microsoft.com/office/powerpoint/2010/main" val="1218742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7703B-3DCE-4ADF-A328-14328276E7A4}"/>
              </a:ext>
            </a:extLst>
          </p:cNvPr>
          <p:cNvSpPr>
            <a:spLocks noGrp="1"/>
          </p:cNvSpPr>
          <p:nvPr>
            <p:ph type="title"/>
          </p:nvPr>
        </p:nvSpPr>
        <p:spPr/>
        <p:txBody>
          <a:bodyPr/>
          <a:lstStyle/>
          <a:p>
            <a:r>
              <a:rPr lang="zh-CN" altLang="en-US" dirty="0"/>
              <a:t>平面图与对偶图</a:t>
            </a:r>
          </a:p>
        </p:txBody>
      </p:sp>
      <p:sp>
        <p:nvSpPr>
          <p:cNvPr id="3" name="内容占位符 2">
            <a:extLst>
              <a:ext uri="{FF2B5EF4-FFF2-40B4-BE49-F238E27FC236}">
                <a16:creationId xmlns:a16="http://schemas.microsoft.com/office/drawing/2014/main" id="{4A8A72BC-DB85-482C-B919-B8D56176DF96}"/>
              </a:ext>
            </a:extLst>
          </p:cNvPr>
          <p:cNvSpPr>
            <a:spLocks noGrp="1"/>
          </p:cNvSpPr>
          <p:nvPr>
            <p:ph idx="1"/>
          </p:nvPr>
        </p:nvSpPr>
        <p:spPr/>
        <p:txBody>
          <a:bodyPr/>
          <a:lstStyle/>
          <a:p>
            <a:r>
              <a:rPr lang="zh-CN" altLang="en-US" dirty="0"/>
              <a:t>对于更加一般的平面图，如何将其转为对偶图呢？</a:t>
            </a:r>
            <a:endParaRPr lang="en-US" altLang="zh-CN" dirty="0"/>
          </a:p>
          <a:p>
            <a:r>
              <a:rPr lang="zh-CN" altLang="en-US" dirty="0"/>
              <a:t>“更加一般”的意思是，题目中的平面图是这样给你的：告诉你每个点的坐标，再告诉你哪些点之间有边。保证边互不相交</a:t>
            </a:r>
            <a:endParaRPr lang="en-US" altLang="zh-CN" dirty="0"/>
          </a:p>
          <a:p>
            <a:r>
              <a:rPr lang="zh-CN" altLang="en-US" dirty="0"/>
              <a:t>我们的目的是，找到这张平面图里面的每个区域以及围成这个区域的所有边</a:t>
            </a:r>
            <a:endParaRPr lang="en-US" altLang="zh-CN" dirty="0"/>
          </a:p>
          <a:p>
            <a:endParaRPr lang="zh-CN" altLang="en-US" dirty="0"/>
          </a:p>
        </p:txBody>
      </p:sp>
    </p:spTree>
    <p:extLst>
      <p:ext uri="{BB962C8B-B14F-4D97-AF65-F5344CB8AC3E}">
        <p14:creationId xmlns:p14="http://schemas.microsoft.com/office/powerpoint/2010/main" val="368397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EA17D-7D5F-46F8-BF4E-B68A69A31FFE}"/>
              </a:ext>
            </a:extLst>
          </p:cNvPr>
          <p:cNvSpPr>
            <a:spLocks noGrp="1"/>
          </p:cNvSpPr>
          <p:nvPr>
            <p:ph type="title"/>
          </p:nvPr>
        </p:nvSpPr>
        <p:spPr/>
        <p:txBody>
          <a:bodyPr/>
          <a:lstStyle/>
          <a:p>
            <a:r>
              <a:rPr lang="zh-CN" altLang="en-US" dirty="0"/>
              <a:t>平面图与对偶图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84E8980-E686-4242-B9DD-061C41DE84A4}"/>
                  </a:ext>
                </a:extLst>
              </p:cNvPr>
              <p:cNvSpPr>
                <a:spLocks noGrp="1"/>
              </p:cNvSpPr>
              <p:nvPr>
                <p:ph idx="1"/>
              </p:nvPr>
            </p:nvSpPr>
            <p:spPr>
              <a:xfrm>
                <a:off x="2589211" y="2133600"/>
                <a:ext cx="9436135" cy="3777622"/>
              </a:xfrm>
            </p:spPr>
            <p:txBody>
              <a:bodyPr/>
              <a:lstStyle/>
              <a:p>
                <a:r>
                  <a:rPr lang="zh-CN" altLang="en-US" dirty="0"/>
                  <a:t>考虑这样一种建图方法</a:t>
                </a:r>
                <a:endParaRPr lang="en-US" altLang="zh-CN" dirty="0"/>
              </a:p>
              <a:p>
                <a:r>
                  <a:rPr lang="en-US" altLang="zh-CN" dirty="0"/>
                  <a:t>1.</a:t>
                </a:r>
                <a:r>
                  <a:rPr lang="zh-CN" altLang="en-US" dirty="0"/>
                  <a:t>将每个点的所有出边按照极角排序</a:t>
                </a:r>
                <a:endParaRPr lang="en-US" altLang="zh-CN" dirty="0"/>
              </a:p>
              <a:p>
                <a:r>
                  <a:rPr lang="en-US" altLang="zh-CN" dirty="0"/>
                  <a:t>2.</a:t>
                </a:r>
                <a:r>
                  <a:rPr lang="zh-CN" altLang="en-US" dirty="0"/>
                  <a:t>找到一条没有被标记过的点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zh-CN" altLang="en-US" i="1">
                        <a:latin typeface="Cambria Math" panose="02040503050406030204" pitchFamily="18" charset="0"/>
                      </a:rPr>
                      <m:t>，</m:t>
                    </m:r>
                  </m:oMath>
                </a14:m>
                <a:r>
                  <a:rPr lang="zh-CN" altLang="en-US" dirty="0"/>
                  <a:t>将其设为当前边，重复以下过程：</a:t>
                </a:r>
                <a:endParaRPr lang="en-US" altLang="zh-CN" dirty="0"/>
              </a:p>
              <a:p>
                <a:pPr lvl="1"/>
                <a:r>
                  <a:rPr lang="zh-CN" altLang="en-US" dirty="0"/>
                  <a:t>将当前边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标记</a:t>
                </a:r>
                <a:endParaRPr lang="en-US" altLang="zh-CN" dirty="0"/>
              </a:p>
              <a:p>
                <a:pPr lvl="1"/>
                <a:r>
                  <a:rPr lang="zh-CN" altLang="en-US" dirty="0"/>
                  <a:t>找到</a:t>
                </a:r>
                <a14:m>
                  <m:oMath xmlns:m="http://schemas.openxmlformats.org/officeDocument/2006/math">
                    <m:r>
                      <a:rPr lang="en-US" altLang="zh-CN" b="0" i="1" smtClean="0">
                        <a:latin typeface="Cambria Math" panose="02040503050406030204" pitchFamily="18" charset="0"/>
                      </a:rPr>
                      <m:t>𝑣</m:t>
                    </m:r>
                  </m:oMath>
                </a14:m>
                <a:r>
                  <a:rPr lang="zh-CN" altLang="en-US" dirty="0"/>
                  <a:t>的所有出边中，极角序在</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d>
                    <m:r>
                      <a:rPr lang="zh-CN" altLang="en-US" i="1">
                        <a:latin typeface="Cambria Math" panose="02040503050406030204" pitchFamily="18" charset="0"/>
                      </a:rPr>
                      <m:t>前</m:t>
                    </m:r>
                  </m:oMath>
                </a14:m>
                <a:r>
                  <a:rPr lang="zh-CN" altLang="en-US" dirty="0"/>
                  <a:t>的最后一条边，设为下一次的当前边</a:t>
                </a:r>
                <a:endParaRPr lang="en-US" altLang="zh-CN" dirty="0"/>
              </a:p>
              <a:p>
                <a:pPr lvl="1"/>
                <a:r>
                  <a:rPr lang="zh-CN" altLang="en-US" dirty="0"/>
                  <a:t>注意，如果</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zh-CN" altLang="en-US" i="1">
                        <a:latin typeface="Cambria Math" panose="02040503050406030204" pitchFamily="18" charset="0"/>
                      </a:rPr>
                      <m:t>是</m:t>
                    </m:r>
                    <m:r>
                      <a:rPr lang="en-US" altLang="zh-CN" b="0" i="1" smtClean="0">
                        <a:latin typeface="Cambria Math" panose="02040503050406030204" pitchFamily="18" charset="0"/>
                      </a:rPr>
                      <m:t>𝑣</m:t>
                    </m:r>
                  </m:oMath>
                </a14:m>
                <a:r>
                  <a:rPr lang="zh-CN" altLang="en-US" dirty="0"/>
                  <a:t>极角序最小的边，我们则将</a:t>
                </a:r>
                <a14:m>
                  <m:oMath xmlns:m="http://schemas.openxmlformats.org/officeDocument/2006/math">
                    <m:r>
                      <a:rPr lang="en-US" altLang="zh-CN" b="0" i="1" smtClean="0">
                        <a:latin typeface="Cambria Math" panose="02040503050406030204" pitchFamily="18" charset="0"/>
                      </a:rPr>
                      <m:t>𝑣</m:t>
                    </m:r>
                  </m:oMath>
                </a14:m>
                <a:r>
                  <a:rPr lang="zh-CN" altLang="en-US" dirty="0"/>
                  <a:t>出发的极角序最大的边作为下一次的当前边</a:t>
                </a:r>
                <a:endParaRPr lang="en-US" altLang="zh-CN" dirty="0"/>
              </a:p>
              <a:p>
                <a:pPr lvl="1"/>
                <a:r>
                  <a:rPr lang="zh-CN" altLang="en-US" dirty="0"/>
                  <a:t>重复这个过程，直到遇到一条标记过的边，那么此时刚刚选出的边就构成了一个区域</a:t>
                </a:r>
              </a:p>
            </p:txBody>
          </p:sp>
        </mc:Choice>
        <mc:Fallback xmlns="">
          <p:sp>
            <p:nvSpPr>
              <p:cNvPr id="3" name="内容占位符 2">
                <a:extLst>
                  <a:ext uri="{FF2B5EF4-FFF2-40B4-BE49-F238E27FC236}">
                    <a16:creationId xmlns:a16="http://schemas.microsoft.com/office/drawing/2014/main" id="{184E8980-E686-4242-B9DD-061C41DE84A4}"/>
                  </a:ext>
                </a:extLst>
              </p:cNvPr>
              <p:cNvSpPr>
                <a:spLocks noGrp="1" noRot="1" noChangeAspect="1" noMove="1" noResize="1" noEditPoints="1" noAdjustHandles="1" noChangeArrowheads="1" noChangeShapeType="1" noTextEdit="1"/>
              </p:cNvSpPr>
              <p:nvPr>
                <p:ph idx="1"/>
              </p:nvPr>
            </p:nvSpPr>
            <p:spPr>
              <a:xfrm>
                <a:off x="2589211" y="2133600"/>
                <a:ext cx="9436135" cy="3777622"/>
              </a:xfrm>
              <a:blipFill>
                <a:blip r:embed="rId2"/>
                <a:stretch>
                  <a:fillRect l="-452"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247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971AC-0A59-4470-8090-A71CBF24DD57}"/>
              </a:ext>
            </a:extLst>
          </p:cNvPr>
          <p:cNvSpPr>
            <a:spLocks noGrp="1"/>
          </p:cNvSpPr>
          <p:nvPr>
            <p:ph type="title"/>
          </p:nvPr>
        </p:nvSpPr>
        <p:spPr/>
        <p:txBody>
          <a:bodyPr/>
          <a:lstStyle/>
          <a:p>
            <a:r>
              <a:rPr lang="zh-CN" altLang="en-US" dirty="0"/>
              <a:t>平面图与对偶图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175703-8E6C-4A0D-8061-FCEDB4EE3FF4}"/>
                  </a:ext>
                </a:extLst>
              </p:cNvPr>
              <p:cNvSpPr>
                <a:spLocks noGrp="1"/>
              </p:cNvSpPr>
              <p:nvPr>
                <p:ph idx="1"/>
              </p:nvPr>
            </p:nvSpPr>
            <p:spPr>
              <a:xfrm>
                <a:off x="2589212" y="2133599"/>
                <a:ext cx="8915400" cy="4319827"/>
              </a:xfrm>
            </p:spPr>
            <p:txBody>
              <a:bodyPr>
                <a:normAutofit/>
              </a:bodyPr>
              <a:lstStyle/>
              <a:p>
                <a:r>
                  <a:rPr lang="zh-CN" altLang="en-US" dirty="0"/>
                  <a:t>举个例子</a:t>
                </a:r>
                <a:endParaRPr lang="en-US" altLang="zh-CN" dirty="0"/>
              </a:p>
              <a:p>
                <a:r>
                  <a:rPr lang="zh-CN" altLang="en-US" dirty="0"/>
                  <a:t>考虑这张图</a:t>
                </a:r>
                <a:endParaRPr lang="en-US" altLang="zh-CN" dirty="0"/>
              </a:p>
              <a:p>
                <a:r>
                  <a:rPr lang="zh-CN" altLang="en-US" dirty="0"/>
                  <a:t>首先将所有点的所有出边按照极角排序</a:t>
                </a:r>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𝐴</m:t>
                    </m:r>
                  </m:oMath>
                </a14:m>
                <a:r>
                  <a:rPr lang="zh-CN" altLang="en-US" dirty="0"/>
                  <a:t>的出边排序为</a:t>
                </a:r>
                <a14:m>
                  <m:oMath xmlns:m="http://schemas.openxmlformats.org/officeDocument/2006/math">
                    <m:r>
                      <a:rPr lang="en-US" altLang="zh-CN" b="0" i="1" smtClean="0">
                        <a:latin typeface="Cambria Math" panose="02040503050406030204" pitchFamily="18" charset="0"/>
                      </a:rPr>
                      <m:t>𝐴𝐷</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m:t>
                    </m:r>
                  </m:oMath>
                </a14:m>
                <a:endParaRPr lang="en-US" altLang="zh-CN" dirty="0"/>
              </a:p>
              <a:p>
                <a14:m>
                  <m:oMath xmlns:m="http://schemas.openxmlformats.org/officeDocument/2006/math">
                    <m:r>
                      <a:rPr lang="en-US" altLang="zh-CN" b="0" i="1" smtClean="0">
                        <a:latin typeface="Cambria Math" panose="02040503050406030204" pitchFamily="18" charset="0"/>
                      </a:rPr>
                      <m:t>𝐵</m:t>
                    </m:r>
                  </m:oMath>
                </a14:m>
                <a:r>
                  <a:rPr lang="zh-CN" altLang="en-US" dirty="0"/>
                  <a:t>的出边为</a:t>
                </a:r>
                <a14:m>
                  <m:oMath xmlns:m="http://schemas.openxmlformats.org/officeDocument/2006/math">
                    <m:r>
                      <a:rPr lang="en-US" altLang="zh-CN" b="0" i="1" smtClean="0">
                        <a:latin typeface="Cambria Math" panose="02040503050406030204" pitchFamily="18" charset="0"/>
                      </a:rPr>
                      <m:t>𝐵𝐴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𝐵𝐹</m:t>
                    </m:r>
                    <m:r>
                      <a:rPr lang="en-US" altLang="zh-CN" b="0" i="1" smtClean="0">
                        <a:latin typeface="Cambria Math" panose="02040503050406030204" pitchFamily="18" charset="0"/>
                      </a:rPr>
                      <m:t>,</m:t>
                    </m:r>
                    <m:r>
                      <a:rPr lang="en-US" altLang="zh-CN" b="0" i="1" smtClean="0">
                        <a:latin typeface="Cambria Math" panose="02040503050406030204" pitchFamily="18" charset="0"/>
                      </a:rPr>
                      <m:t>𝐵𝐸</m:t>
                    </m:r>
                  </m:oMath>
                </a14:m>
                <a:endParaRPr lang="en-US" altLang="zh-CN" b="0" dirty="0"/>
              </a:p>
              <a:p>
                <a14:m>
                  <m:oMath xmlns:m="http://schemas.openxmlformats.org/officeDocument/2006/math">
                    <m:r>
                      <a:rPr lang="en-US" altLang="zh-CN" b="0" i="1" smtClean="0">
                        <a:latin typeface="Cambria Math" panose="02040503050406030204" pitchFamily="18" charset="0"/>
                      </a:rPr>
                      <m:t>𝐶</m:t>
                    </m:r>
                  </m:oMath>
                </a14:m>
                <a:r>
                  <a:rPr lang="zh-CN" altLang="en-US" dirty="0"/>
                  <a:t>的出边为</a:t>
                </a:r>
                <a14:m>
                  <m:oMath xmlns:m="http://schemas.openxmlformats.org/officeDocument/2006/math">
                    <m:r>
                      <a:rPr lang="en-US" altLang="zh-CN" b="0" i="1" smtClean="0">
                        <a:latin typeface="Cambria Math" panose="02040503050406030204" pitchFamily="18" charset="0"/>
                      </a:rPr>
                      <m:t>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𝐶𝐸</m:t>
                    </m:r>
                  </m:oMath>
                </a14:m>
                <a:endParaRPr lang="en-US" altLang="zh-CN" dirty="0"/>
              </a:p>
              <a:p>
                <a14:m>
                  <m:oMath xmlns:m="http://schemas.openxmlformats.org/officeDocument/2006/math">
                    <m:r>
                      <a:rPr lang="en-US" altLang="zh-CN" b="0" i="1" smtClean="0">
                        <a:latin typeface="Cambria Math" panose="02040503050406030204" pitchFamily="18" charset="0"/>
                      </a:rPr>
                      <m:t>𝐷</m:t>
                    </m:r>
                  </m:oMath>
                </a14:m>
                <a:r>
                  <a:rPr lang="zh-CN" altLang="en-US" dirty="0"/>
                  <a:t>的出边为</a:t>
                </a:r>
                <a14:m>
                  <m:oMath xmlns:m="http://schemas.openxmlformats.org/officeDocument/2006/math">
                    <m:r>
                      <a:rPr lang="en-US" altLang="zh-CN" b="0" i="1" smtClean="0">
                        <a:latin typeface="Cambria Math" panose="02040503050406030204" pitchFamily="18" charset="0"/>
                      </a:rPr>
                      <m:t>𝐷𝐹</m:t>
                    </m:r>
                    <m:r>
                      <a:rPr lang="en-US" altLang="zh-CN" b="0" i="1" smtClean="0">
                        <a:latin typeface="Cambria Math" panose="02040503050406030204" pitchFamily="18" charset="0"/>
                      </a:rPr>
                      <m:t>,</m:t>
                    </m:r>
                    <m:r>
                      <a:rPr lang="en-US" altLang="zh-CN" b="0" i="1" smtClean="0">
                        <a:latin typeface="Cambria Math" panose="02040503050406030204" pitchFamily="18" charset="0"/>
                      </a:rPr>
                      <m:t>𝐷𝐴</m:t>
                    </m:r>
                    <m:r>
                      <a:rPr lang="en-US" altLang="zh-CN" b="0" i="1" smtClean="0">
                        <a:latin typeface="Cambria Math" panose="02040503050406030204" pitchFamily="18" charset="0"/>
                      </a:rPr>
                      <m:t>,</m:t>
                    </m:r>
                    <m:r>
                      <a:rPr lang="en-US" altLang="zh-CN" b="0" i="1" smtClean="0">
                        <a:latin typeface="Cambria Math" panose="02040503050406030204" pitchFamily="18" charset="0"/>
                      </a:rPr>
                      <m:t>𝐷𝐸</m:t>
                    </m:r>
                    <m:r>
                      <a:rPr lang="en-US" altLang="zh-CN" b="0" i="1" smtClean="0">
                        <a:latin typeface="Cambria Math" panose="02040503050406030204" pitchFamily="18" charset="0"/>
                      </a:rPr>
                      <m:t>,</m:t>
                    </m:r>
                    <m:r>
                      <a:rPr lang="en-US" altLang="zh-CN" b="0" i="1" smtClean="0">
                        <a:latin typeface="Cambria Math" panose="02040503050406030204" pitchFamily="18" charset="0"/>
                      </a:rPr>
                      <m:t>𝐷𝐶</m:t>
                    </m:r>
                  </m:oMath>
                </a14:m>
                <a:endParaRPr lang="en-US" altLang="zh-CN" dirty="0"/>
              </a:p>
              <a:p>
                <a14:m>
                  <m:oMath xmlns:m="http://schemas.openxmlformats.org/officeDocument/2006/math">
                    <m:r>
                      <a:rPr lang="en-US" altLang="zh-CN" b="0" i="1" smtClean="0">
                        <a:latin typeface="Cambria Math" panose="02040503050406030204" pitchFamily="18" charset="0"/>
                      </a:rPr>
                      <m:t>𝐸</m:t>
                    </m:r>
                  </m:oMath>
                </a14:m>
                <a:r>
                  <a:rPr lang="zh-CN" altLang="en-US" dirty="0"/>
                  <a:t>的出边为</a:t>
                </a:r>
                <a14:m>
                  <m:oMath xmlns:m="http://schemas.openxmlformats.org/officeDocument/2006/math">
                    <m:r>
                      <a:rPr lang="en-US" altLang="zh-CN" b="0" i="1" smtClean="0">
                        <a:latin typeface="Cambria Math" panose="02040503050406030204" pitchFamily="18" charset="0"/>
                      </a:rPr>
                      <m:t>𝐸𝐶</m:t>
                    </m:r>
                    <m:r>
                      <a:rPr lang="en-US" altLang="zh-CN" b="0" i="1" smtClean="0">
                        <a:latin typeface="Cambria Math" panose="02040503050406030204" pitchFamily="18" charset="0"/>
                      </a:rPr>
                      <m:t>,</m:t>
                    </m:r>
                    <m:r>
                      <a:rPr lang="en-US" altLang="zh-CN" b="0" i="1" smtClean="0">
                        <a:latin typeface="Cambria Math" panose="02040503050406030204" pitchFamily="18" charset="0"/>
                      </a:rPr>
                      <m:t>𝐸𝐷</m:t>
                    </m:r>
                    <m:r>
                      <a:rPr lang="en-US" altLang="zh-CN" b="0" i="1" smtClean="0">
                        <a:latin typeface="Cambria Math" panose="02040503050406030204" pitchFamily="18" charset="0"/>
                      </a:rPr>
                      <m:t>,</m:t>
                    </m:r>
                    <m:r>
                      <a:rPr lang="en-US" altLang="zh-CN" b="0" i="1" smtClean="0">
                        <a:latin typeface="Cambria Math" panose="02040503050406030204" pitchFamily="18" charset="0"/>
                      </a:rPr>
                      <m:t>𝐸𝐵</m:t>
                    </m:r>
                  </m:oMath>
                </a14:m>
                <a:endParaRPr lang="en-US" altLang="zh-CN" dirty="0"/>
              </a:p>
              <a:p>
                <a14:m>
                  <m:oMath xmlns:m="http://schemas.openxmlformats.org/officeDocument/2006/math">
                    <m:r>
                      <a:rPr lang="en-US" altLang="zh-CN" b="0" i="1" smtClean="0">
                        <a:latin typeface="Cambria Math" panose="02040503050406030204" pitchFamily="18" charset="0"/>
                      </a:rPr>
                      <m:t>𝐹</m:t>
                    </m:r>
                  </m:oMath>
                </a14:m>
                <a:r>
                  <a:rPr lang="zh-CN" altLang="en-US" dirty="0"/>
                  <a:t>的出边为</a:t>
                </a:r>
                <a14:m>
                  <m:oMath xmlns:m="http://schemas.openxmlformats.org/officeDocument/2006/math">
                    <m:r>
                      <a:rPr lang="en-US" altLang="zh-CN" b="0" i="1" smtClean="0">
                        <a:latin typeface="Cambria Math" panose="02040503050406030204" pitchFamily="18" charset="0"/>
                      </a:rPr>
                      <m:t>𝐹𝐵</m:t>
                    </m:r>
                    <m:r>
                      <a:rPr lang="en-US" altLang="zh-CN" b="0" i="1" smtClean="0">
                        <a:latin typeface="Cambria Math" panose="02040503050406030204" pitchFamily="18" charset="0"/>
                      </a:rPr>
                      <m:t>,</m:t>
                    </m:r>
                    <m:r>
                      <a:rPr lang="en-US" altLang="zh-CN" b="0" i="1" smtClean="0">
                        <a:latin typeface="Cambria Math" panose="02040503050406030204" pitchFamily="18" charset="0"/>
                      </a:rPr>
                      <m:t>𝐹𝐷</m:t>
                    </m:r>
                  </m:oMath>
                </a14:m>
                <a:endParaRPr lang="en-US" altLang="zh-CN" dirty="0"/>
              </a:p>
              <a:p>
                <a:r>
                  <a:rPr lang="zh-CN" altLang="en-US" dirty="0"/>
                  <a:t>我们最开始选取</a:t>
                </a:r>
                <a14:m>
                  <m:oMath xmlns:m="http://schemas.openxmlformats.org/officeDocument/2006/math">
                    <m:r>
                      <a:rPr lang="en-US" altLang="zh-CN" b="0" i="1" smtClean="0">
                        <a:latin typeface="Cambria Math" panose="02040503050406030204" pitchFamily="18" charset="0"/>
                      </a:rPr>
                      <m:t>𝐴</m:t>
                    </m:r>
                  </m:oMath>
                </a14:m>
                <a:r>
                  <a:rPr lang="zh-CN" altLang="en-US" dirty="0"/>
                  <a:t>的出边</a:t>
                </a:r>
                <a14:m>
                  <m:oMath xmlns:m="http://schemas.openxmlformats.org/officeDocument/2006/math">
                    <m:r>
                      <a:rPr lang="en-US" altLang="zh-CN" b="0" i="1" smtClean="0">
                        <a:latin typeface="Cambria Math" panose="02040503050406030204" pitchFamily="18" charset="0"/>
                      </a:rPr>
                      <m:t>𝐴𝐷</m:t>
                    </m:r>
                    <m:r>
                      <a:rPr lang="zh-CN" altLang="en-US" i="1">
                        <a:latin typeface="Cambria Math" panose="02040503050406030204" pitchFamily="18" charset="0"/>
                      </a:rPr>
                      <m:t>作为</m:t>
                    </m:r>
                    <m:r>
                      <a:rPr lang="zh-CN" altLang="en-US" i="1" smtClean="0">
                        <a:latin typeface="Cambria Math" panose="02040503050406030204" pitchFamily="18" charset="0"/>
                      </a:rPr>
                      <m:t>当前</m:t>
                    </m:r>
                  </m:oMath>
                </a14:m>
                <a:r>
                  <a:rPr lang="zh-CN" altLang="en-US" dirty="0"/>
                  <a:t>边，标记这条边</a:t>
                </a:r>
              </a:p>
            </p:txBody>
          </p:sp>
        </mc:Choice>
        <mc:Fallback xmlns="">
          <p:sp>
            <p:nvSpPr>
              <p:cNvPr id="3" name="内容占位符 2">
                <a:extLst>
                  <a:ext uri="{FF2B5EF4-FFF2-40B4-BE49-F238E27FC236}">
                    <a16:creationId xmlns:a16="http://schemas.microsoft.com/office/drawing/2014/main" id="{6F175703-8E6C-4A0D-8061-FCEDB4EE3FF4}"/>
                  </a:ext>
                </a:extLst>
              </p:cNvPr>
              <p:cNvSpPr>
                <a:spLocks noGrp="1" noRot="1" noChangeAspect="1" noMove="1" noResize="1" noEditPoints="1" noAdjustHandles="1" noChangeArrowheads="1" noChangeShapeType="1" noTextEdit="1"/>
              </p:cNvSpPr>
              <p:nvPr>
                <p:ph idx="1"/>
              </p:nvPr>
            </p:nvSpPr>
            <p:spPr>
              <a:xfrm>
                <a:off x="2589212" y="2133599"/>
                <a:ext cx="8915400" cy="4319827"/>
              </a:xfrm>
              <a:blipFill>
                <a:blip r:embed="rId2"/>
                <a:stretch>
                  <a:fillRect l="-479" t="-987"/>
                </a:stretch>
              </a:blipFill>
            </p:spPr>
            <p:txBody>
              <a:bodyPr/>
              <a:lstStyle/>
              <a:p>
                <a:r>
                  <a:rPr lang="zh-CN" altLang="en-US">
                    <a:noFill/>
                  </a:rPr>
                  <a:t> </a:t>
                </a:r>
              </a:p>
            </p:txBody>
          </p:sp>
        </mc:Fallback>
      </mc:AlternateContent>
      <p:pic>
        <p:nvPicPr>
          <p:cNvPr id="1026" name="Picture 2" descr="1554122398594">
            <a:extLst>
              <a:ext uri="{FF2B5EF4-FFF2-40B4-BE49-F238E27FC236}">
                <a16:creationId xmlns:a16="http://schemas.microsoft.com/office/drawing/2014/main" id="{FFC276D0-BE45-41B8-83E5-802B1925669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46912" y="2009775"/>
            <a:ext cx="229552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3581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D2CC2-1A26-4C7D-8D6C-D3DFA48839EF}"/>
              </a:ext>
            </a:extLst>
          </p:cNvPr>
          <p:cNvSpPr>
            <a:spLocks noGrp="1"/>
          </p:cNvSpPr>
          <p:nvPr>
            <p:ph type="title"/>
          </p:nvPr>
        </p:nvSpPr>
        <p:spPr/>
        <p:txBody>
          <a:bodyPr/>
          <a:lstStyle/>
          <a:p>
            <a:r>
              <a:rPr lang="zh-CN" altLang="en-US" dirty="0"/>
              <a:t>平面图与对偶图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BEC5058-CAB9-4EC6-B0D5-FA2BB4EBCAF6}"/>
                  </a:ext>
                </a:extLst>
              </p:cNvPr>
              <p:cNvSpPr>
                <a:spLocks noGrp="1"/>
              </p:cNvSpPr>
              <p:nvPr>
                <p:ph idx="1"/>
              </p:nvPr>
            </p:nvSpPr>
            <p:spPr/>
            <p:txBody>
              <a:bodyPr/>
              <a:lstStyle/>
              <a:p>
                <a:r>
                  <a:rPr lang="zh-CN" altLang="en-US" dirty="0"/>
                  <a:t>这条边对应的出点是</a:t>
                </a:r>
                <a14:m>
                  <m:oMath xmlns:m="http://schemas.openxmlformats.org/officeDocument/2006/math">
                    <m:r>
                      <a:rPr lang="en-US" altLang="zh-CN" b="0" i="1" smtClean="0">
                        <a:latin typeface="Cambria Math" panose="02040503050406030204" pitchFamily="18" charset="0"/>
                      </a:rPr>
                      <m:t>𝐷</m:t>
                    </m:r>
                  </m:oMath>
                </a14:m>
                <a:r>
                  <a:rPr lang="zh-CN" altLang="en-US" dirty="0"/>
                  <a:t>，我们接着考虑</a:t>
                </a:r>
                <a14:m>
                  <m:oMath xmlns:m="http://schemas.openxmlformats.org/officeDocument/2006/math">
                    <m:r>
                      <a:rPr lang="en-US" altLang="zh-CN" b="0" i="1" smtClean="0">
                        <a:latin typeface="Cambria Math" panose="02040503050406030204" pitchFamily="18" charset="0"/>
                      </a:rPr>
                      <m:t>𝐷</m:t>
                    </m:r>
                  </m:oMath>
                </a14:m>
                <a:r>
                  <a:rPr lang="zh-CN" altLang="en-US" dirty="0"/>
                  <a:t>的所有出边</a:t>
                </a:r>
                <a:endParaRPr lang="en-US" altLang="zh-CN" dirty="0"/>
              </a:p>
              <a:p>
                <a:r>
                  <a:rPr lang="zh-CN" altLang="en-US" dirty="0"/>
                  <a:t>按照极角序排序之后，</a:t>
                </a:r>
                <a14:m>
                  <m:oMath xmlns:m="http://schemas.openxmlformats.org/officeDocument/2006/math">
                    <m:r>
                      <a:rPr lang="en-US" altLang="zh-CN" b="0" i="1" smtClean="0">
                        <a:latin typeface="Cambria Math" panose="02040503050406030204" pitchFamily="18" charset="0"/>
                      </a:rPr>
                      <m:t>𝐷𝐴</m:t>
                    </m:r>
                  </m:oMath>
                </a14:m>
                <a:r>
                  <a:rPr lang="zh-CN" altLang="en-US" dirty="0"/>
                  <a:t>的上一条边应是</a:t>
                </a:r>
                <a14:m>
                  <m:oMath xmlns:m="http://schemas.openxmlformats.org/officeDocument/2006/math">
                    <m:r>
                      <a:rPr lang="en-US" altLang="zh-CN" b="0" i="1" smtClean="0">
                        <a:latin typeface="Cambria Math" panose="02040503050406030204" pitchFamily="18" charset="0"/>
                      </a:rPr>
                      <m:t>𝐷𝐹</m:t>
                    </m:r>
                  </m:oMath>
                </a14:m>
                <a:endParaRPr lang="en-US" altLang="zh-CN" dirty="0"/>
              </a:p>
              <a:p>
                <a:r>
                  <a:rPr lang="zh-CN" altLang="en-US" dirty="0"/>
                  <a:t>标记</a:t>
                </a:r>
                <a14:m>
                  <m:oMath xmlns:m="http://schemas.openxmlformats.org/officeDocument/2006/math">
                    <m:r>
                      <a:rPr lang="en-US" altLang="zh-CN" b="0" i="1" smtClean="0">
                        <a:latin typeface="Cambria Math" panose="02040503050406030204" pitchFamily="18" charset="0"/>
                      </a:rPr>
                      <m:t>𝐷𝐹</m:t>
                    </m:r>
                  </m:oMath>
                </a14:m>
                <a:r>
                  <a:rPr lang="zh-CN" altLang="en-US" dirty="0"/>
                  <a:t>，并沿着这条边走过去</a:t>
                </a:r>
              </a:p>
            </p:txBody>
          </p:sp>
        </mc:Choice>
        <mc:Fallback xmlns="">
          <p:sp>
            <p:nvSpPr>
              <p:cNvPr id="3" name="内容占位符 2">
                <a:extLst>
                  <a:ext uri="{FF2B5EF4-FFF2-40B4-BE49-F238E27FC236}">
                    <a16:creationId xmlns:a16="http://schemas.microsoft.com/office/drawing/2014/main" id="{0BEC5058-CAB9-4EC6-B0D5-FA2BB4EBCAF6}"/>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pic>
        <p:nvPicPr>
          <p:cNvPr id="2050" name="Picture 2" descr="1554122469557">
            <a:extLst>
              <a:ext uri="{FF2B5EF4-FFF2-40B4-BE49-F238E27FC236}">
                <a16:creationId xmlns:a16="http://schemas.microsoft.com/office/drawing/2014/main" id="{9AEE7DEC-0E54-4FEA-ABB5-3250EE2F3B2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38969" y="1905000"/>
            <a:ext cx="24003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443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4A6B7-ADFF-4BDF-811D-21CD6D5CAA9D}"/>
              </a:ext>
            </a:extLst>
          </p:cNvPr>
          <p:cNvSpPr>
            <a:spLocks noGrp="1"/>
          </p:cNvSpPr>
          <p:nvPr>
            <p:ph type="title"/>
          </p:nvPr>
        </p:nvSpPr>
        <p:spPr/>
        <p:txBody>
          <a:bodyPr/>
          <a:lstStyle/>
          <a:p>
            <a:r>
              <a:rPr lang="zh-CN" altLang="en-US" dirty="0"/>
              <a:t>平面图与对偶图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D54B457-D0FA-404D-92EC-A94333164364}"/>
                  </a:ext>
                </a:extLst>
              </p:cNvPr>
              <p:cNvSpPr>
                <a:spLocks noGrp="1"/>
              </p:cNvSpPr>
              <p:nvPr>
                <p:ph idx="1"/>
              </p:nvPr>
            </p:nvSpPr>
            <p:spPr>
              <a:xfrm>
                <a:off x="2589212" y="2133600"/>
                <a:ext cx="5804848" cy="3777622"/>
              </a:xfrm>
            </p:spPr>
            <p:txBody>
              <a:bodyPr/>
              <a:lstStyle/>
              <a:p>
                <a:r>
                  <a:rPr lang="zh-CN" altLang="en-US" dirty="0"/>
                  <a:t>我们接着模拟这个过程，最后可以得到这样一个区域</a:t>
                </a:r>
                <a:endParaRPr lang="en-US" altLang="zh-CN" dirty="0"/>
              </a:p>
              <a:p>
                <a:r>
                  <a:rPr lang="zh-CN" altLang="en-US" dirty="0"/>
                  <a:t>注意每条边是双向的，即每条边对应两个区域，因此有正</a:t>
                </a:r>
                <a:r>
                  <a:rPr lang="en-US" altLang="zh-CN" dirty="0"/>
                  <a:t>/</a:t>
                </a:r>
                <a:r>
                  <a:rPr lang="zh-CN" altLang="en-US" dirty="0"/>
                  <a:t>反之分，即每条边两个方向的标记是不一样的，比如标记</a:t>
                </a:r>
                <a14:m>
                  <m:oMath xmlns:m="http://schemas.openxmlformats.org/officeDocument/2006/math">
                    <m:r>
                      <a:rPr lang="en-US" altLang="zh-CN" b="0" i="1" smtClean="0">
                        <a:latin typeface="Cambria Math" panose="02040503050406030204" pitchFamily="18" charset="0"/>
                      </a:rPr>
                      <m:t>𝐴𝐵</m:t>
                    </m:r>
                  </m:oMath>
                </a14:m>
                <a:r>
                  <a:rPr lang="zh-CN" altLang="en-US" dirty="0"/>
                  <a:t>不能代表标记</a:t>
                </a:r>
                <a14:m>
                  <m:oMath xmlns:m="http://schemas.openxmlformats.org/officeDocument/2006/math">
                    <m:r>
                      <a:rPr lang="en-US" altLang="zh-CN" b="0" i="1" smtClean="0">
                        <a:latin typeface="Cambria Math" panose="02040503050406030204" pitchFamily="18" charset="0"/>
                      </a:rPr>
                      <m:t>𝐵𝐴</m:t>
                    </m:r>
                  </m:oMath>
                </a14:m>
                <a:endParaRPr lang="en-US" altLang="zh-CN" dirty="0"/>
              </a:p>
              <a:p>
                <a:r>
                  <a:rPr lang="zh-CN" altLang="en-US" dirty="0"/>
                  <a:t>可以发现每一个区域都被逆时针访问到了一次，包括最外面那个无限大的区域</a:t>
                </a:r>
                <a:endParaRPr lang="en-US" altLang="zh-CN" dirty="0"/>
              </a:p>
            </p:txBody>
          </p:sp>
        </mc:Choice>
        <mc:Fallback xmlns="">
          <p:sp>
            <p:nvSpPr>
              <p:cNvPr id="3" name="内容占位符 2">
                <a:extLst>
                  <a:ext uri="{FF2B5EF4-FFF2-40B4-BE49-F238E27FC236}">
                    <a16:creationId xmlns:a16="http://schemas.microsoft.com/office/drawing/2014/main" id="{9D54B457-D0FA-404D-92EC-A94333164364}"/>
                  </a:ext>
                </a:extLst>
              </p:cNvPr>
              <p:cNvSpPr>
                <a:spLocks noGrp="1" noRot="1" noChangeAspect="1" noMove="1" noResize="1" noEditPoints="1" noAdjustHandles="1" noChangeArrowheads="1" noChangeShapeType="1" noTextEdit="1"/>
              </p:cNvSpPr>
              <p:nvPr>
                <p:ph idx="1"/>
              </p:nvPr>
            </p:nvSpPr>
            <p:spPr>
              <a:xfrm>
                <a:off x="2589212" y="2133600"/>
                <a:ext cx="5804848" cy="3777622"/>
              </a:xfrm>
              <a:blipFill>
                <a:blip r:embed="rId2"/>
                <a:stretch>
                  <a:fillRect l="-735" t="-1129" r="-2206"/>
                </a:stretch>
              </a:blipFill>
            </p:spPr>
            <p:txBody>
              <a:bodyPr/>
              <a:lstStyle/>
              <a:p>
                <a:r>
                  <a:rPr lang="zh-CN" altLang="en-US">
                    <a:noFill/>
                  </a:rPr>
                  <a:t> </a:t>
                </a:r>
              </a:p>
            </p:txBody>
          </p:sp>
        </mc:Fallback>
      </mc:AlternateContent>
      <p:sp>
        <p:nvSpPr>
          <p:cNvPr id="4" name="AutoShape 2" descr="1554122647146">
            <a:extLst>
              <a:ext uri="{FF2B5EF4-FFF2-40B4-BE49-F238E27FC236}">
                <a16:creationId xmlns:a16="http://schemas.microsoft.com/office/drawing/2014/main" id="{5FF1C67A-2C6B-472C-A4DD-7F3F8C7FE6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descr="1554122647146">
            <a:extLst>
              <a:ext uri="{FF2B5EF4-FFF2-40B4-BE49-F238E27FC236}">
                <a16:creationId xmlns:a16="http://schemas.microsoft.com/office/drawing/2014/main" id="{0B9C1B66-6827-4729-9C4D-B2B4C1B5F7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71151" y="2147887"/>
            <a:ext cx="27622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590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FB1D0-82DE-490F-A0EE-10D0F465D742}"/>
              </a:ext>
            </a:extLst>
          </p:cNvPr>
          <p:cNvSpPr>
            <a:spLocks noGrp="1"/>
          </p:cNvSpPr>
          <p:nvPr>
            <p:ph type="title"/>
          </p:nvPr>
        </p:nvSpPr>
        <p:spPr/>
        <p:txBody>
          <a:bodyPr/>
          <a:lstStyle/>
          <a:p>
            <a:r>
              <a:rPr lang="en-US" altLang="zh-CN" dirty="0"/>
              <a:t>SDOI2017 </a:t>
            </a:r>
            <a:r>
              <a:rPr lang="zh-CN" altLang="en-US" dirty="0"/>
              <a:t>天才黑客</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3B252F-0FA5-4B4C-98C9-9D6F5ED76153}"/>
                  </a:ext>
                </a:extLst>
              </p:cNvPr>
              <p:cNvSpPr>
                <a:spLocks noGrp="1"/>
              </p:cNvSpPr>
              <p:nvPr>
                <p:ph idx="1"/>
              </p:nvPr>
            </p:nvSpPr>
            <p:spPr/>
            <p:txBody>
              <a:bodyPr/>
              <a:lstStyle/>
              <a:p>
                <a:r>
                  <a:rPr lang="zh-CN" altLang="en-US" dirty="0"/>
                  <a:t>瓶颈在于将共用一个端点的边两两拿出来连边以及求</a:t>
                </a:r>
                <a14:m>
                  <m:oMath xmlns:m="http://schemas.openxmlformats.org/officeDocument/2006/math">
                    <m:r>
                      <a:rPr lang="en-US" altLang="zh-CN" b="0" i="1" smtClean="0">
                        <a:latin typeface="Cambria Math" panose="02040503050406030204" pitchFamily="18" charset="0"/>
                      </a:rPr>
                      <m:t>𝑙𝑐𝑝</m:t>
                    </m:r>
                  </m:oMath>
                </a14:m>
                <a:endParaRPr lang="en-US" altLang="zh-CN" dirty="0"/>
              </a:p>
              <a:p>
                <a:r>
                  <a:rPr lang="zh-CN" altLang="en-US" dirty="0"/>
                  <a:t>考虑优化这个过程</a:t>
                </a:r>
                <a:endParaRPr lang="en-US" altLang="zh-CN" dirty="0"/>
              </a:p>
              <a:p>
                <a:r>
                  <a:rPr lang="zh-CN" altLang="en-US" dirty="0"/>
                  <a:t>对于一个点，我们将连接这个点的那一圈边拿出来，然后按照在</a:t>
                </a:r>
                <a14:m>
                  <m:oMath xmlns:m="http://schemas.openxmlformats.org/officeDocument/2006/math">
                    <m:r>
                      <a:rPr lang="en-US" altLang="zh-CN" b="0" i="1" smtClean="0">
                        <a:latin typeface="Cambria Math" panose="02040503050406030204" pitchFamily="18" charset="0"/>
                      </a:rPr>
                      <m:t>𝑡𝑟𝑖𝑒</m:t>
                    </m:r>
                  </m:oMath>
                </a14:m>
                <a:r>
                  <a:rPr lang="zh-CN" altLang="en-US" dirty="0"/>
                  <a:t>中的</a:t>
                </a:r>
                <a14:m>
                  <m:oMath xmlns:m="http://schemas.openxmlformats.org/officeDocument/2006/math">
                    <m:r>
                      <a:rPr lang="en-US" altLang="zh-CN" b="0" i="1" smtClean="0">
                        <a:latin typeface="Cambria Math" panose="02040503050406030204" pitchFamily="18" charset="0"/>
                      </a:rPr>
                      <m:t>𝑑𝑓𝑠</m:t>
                    </m:r>
                  </m:oMath>
                </a14:m>
                <a:r>
                  <a:rPr lang="zh-CN" altLang="en-US" dirty="0"/>
                  <a:t>序排序</a:t>
                </a:r>
                <a:endParaRPr lang="en-US" altLang="zh-CN" dirty="0"/>
              </a:p>
              <a:p>
                <a:r>
                  <a:rPr lang="zh-CN" altLang="en-US" dirty="0"/>
                  <a:t>这是一个很像</a:t>
                </a:r>
                <a14:m>
                  <m:oMath xmlns:m="http://schemas.openxmlformats.org/officeDocument/2006/math">
                    <m:r>
                      <a:rPr lang="en-US" altLang="zh-CN" b="0" i="1" smtClean="0">
                        <a:latin typeface="Cambria Math" panose="02040503050406030204" pitchFamily="18" charset="0"/>
                      </a:rPr>
                      <m:t>𝑆𝐴</m:t>
                    </m:r>
                    <m:r>
                      <a:rPr lang="zh-CN" altLang="en-US" i="1">
                        <a:latin typeface="Cambria Math" panose="02040503050406030204" pitchFamily="18" charset="0"/>
                      </a:rPr>
                      <m:t>的</m:t>
                    </m:r>
                  </m:oMath>
                </a14:m>
                <a:r>
                  <a:rPr lang="zh-CN" altLang="en-US" dirty="0"/>
                  <a:t>东西</a:t>
                </a:r>
                <a:endParaRPr lang="en-US" altLang="zh-CN" dirty="0"/>
              </a:p>
              <a:p>
                <a:r>
                  <a:rPr lang="zh-CN" altLang="en-US" dirty="0"/>
                  <a:t>如果你不会</a:t>
                </a:r>
                <a14:m>
                  <m:oMath xmlns:m="http://schemas.openxmlformats.org/officeDocument/2006/math">
                    <m:r>
                      <a:rPr lang="en-US" altLang="zh-CN" i="1">
                        <a:latin typeface="Cambria Math" panose="02040503050406030204" pitchFamily="18" charset="0"/>
                      </a:rPr>
                      <m:t>𝑆𝐴</m:t>
                    </m:r>
                  </m:oMath>
                </a14:m>
                <a:r>
                  <a:rPr lang="zh-CN" altLang="en-US" dirty="0"/>
                  <a:t>，请咨询</a:t>
                </a:r>
                <a:r>
                  <a:rPr lang="en-US" altLang="zh-CN" dirty="0" err="1">
                    <a:solidFill>
                      <a:schemeClr val="tx1"/>
                    </a:solidFill>
                  </a:rPr>
                  <a:t>w</a:t>
                </a:r>
                <a:r>
                  <a:rPr lang="en-US" altLang="zh-CN" dirty="0" err="1">
                    <a:solidFill>
                      <a:srgbClr val="FF0000"/>
                    </a:solidFill>
                  </a:rPr>
                  <a:t>kr</a:t>
                </a:r>
                <a:endParaRPr lang="en-US" altLang="zh-CN" dirty="0">
                  <a:solidFill>
                    <a:srgbClr val="FF0000"/>
                  </a:solidFill>
                </a:endParaRPr>
              </a:p>
              <a:p>
                <a:r>
                  <a:rPr lang="zh-CN" altLang="en-US" dirty="0"/>
                  <a:t>我们求出每对相邻的串的</a:t>
                </a:r>
                <a14:m>
                  <m:oMath xmlns:m="http://schemas.openxmlformats.org/officeDocument/2006/math">
                    <m:r>
                      <a:rPr lang="en-US" altLang="zh-CN" b="0" i="1" smtClean="0">
                        <a:latin typeface="Cambria Math" panose="02040503050406030204" pitchFamily="18" charset="0"/>
                      </a:rPr>
                      <m:t>𝑙𝑐𝑝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h𝑒𝑖𝑔h𝑡</m:t>
                        </m:r>
                      </m:e>
                    </m:d>
                  </m:oMath>
                </a14:m>
                <a:endParaRPr lang="en-US" altLang="zh-CN" dirty="0"/>
              </a:p>
              <a:p>
                <a:r>
                  <a:rPr lang="zh-CN" altLang="en-US" dirty="0"/>
                  <a:t>类似</a:t>
                </a:r>
                <a14:m>
                  <m:oMath xmlns:m="http://schemas.openxmlformats.org/officeDocument/2006/math">
                    <m:r>
                      <a:rPr lang="en-US" altLang="zh-CN" b="0" i="1" smtClean="0">
                        <a:latin typeface="Cambria Math" panose="02040503050406030204" pitchFamily="18" charset="0"/>
                      </a:rPr>
                      <m:t>𝑆𝐴</m:t>
                    </m:r>
                    <m:r>
                      <a:rPr lang="zh-CN" altLang="en-US" i="1">
                        <a:latin typeface="Cambria Math" panose="02040503050406030204" pitchFamily="18" charset="0"/>
                      </a:rPr>
                      <m:t>的</m:t>
                    </m:r>
                    <m:r>
                      <a:rPr lang="en-US" altLang="zh-CN" b="0" i="1" smtClean="0">
                        <a:latin typeface="Cambria Math" panose="02040503050406030204" pitchFamily="18" charset="0"/>
                      </a:rPr>
                      <m:t>𝑙𝑐𝑝</m:t>
                    </m:r>
                    <m:r>
                      <a:rPr lang="zh-CN" altLang="en-US" i="1">
                        <a:latin typeface="Cambria Math" panose="02040503050406030204" pitchFamily="18" charset="0"/>
                      </a:rPr>
                      <m:t>求法</m:t>
                    </m:r>
                  </m:oMath>
                </a14:m>
                <a:r>
                  <a:rPr lang="zh-CN" altLang="en-US" dirty="0"/>
                  <a:t>，两个串的</a:t>
                </a:r>
                <a14:m>
                  <m:oMath xmlns:m="http://schemas.openxmlformats.org/officeDocument/2006/math">
                    <m:r>
                      <a:rPr lang="en-US" altLang="zh-CN" b="0" i="1" smtClean="0">
                        <a:latin typeface="Cambria Math" panose="02040503050406030204" pitchFamily="18" charset="0"/>
                      </a:rPr>
                      <m:t>𝑙𝑐𝑝</m:t>
                    </m:r>
                    <m:r>
                      <a:rPr lang="zh-CN" altLang="en-US" i="1">
                        <a:latin typeface="Cambria Math" panose="02040503050406030204" pitchFamily="18" charset="0"/>
                      </a:rPr>
                      <m:t>长度</m:t>
                    </m:r>
                  </m:oMath>
                </a14:m>
                <a:r>
                  <a:rPr lang="zh-CN" altLang="en-US" dirty="0"/>
                  <a:t>就是排序之后这两个串所在的位置中间，那些相邻的串的</a:t>
                </a:r>
                <a14:m>
                  <m:oMath xmlns:m="http://schemas.openxmlformats.org/officeDocument/2006/math">
                    <m:r>
                      <a:rPr lang="en-US" altLang="zh-CN" b="0" i="1" smtClean="0">
                        <a:latin typeface="Cambria Math" panose="02040503050406030204" pitchFamily="18" charset="0"/>
                      </a:rPr>
                      <m:t>𝑙𝑐𝑝</m:t>
                    </m:r>
                  </m:oMath>
                </a14:m>
                <a:r>
                  <a:rPr lang="zh-CN" altLang="en-US" dirty="0"/>
                  <a:t>的最小值</a:t>
                </a:r>
              </a:p>
            </p:txBody>
          </p:sp>
        </mc:Choice>
        <mc:Fallback xmlns="">
          <p:sp>
            <p:nvSpPr>
              <p:cNvPr id="3" name="内容占位符 2">
                <a:extLst>
                  <a:ext uri="{FF2B5EF4-FFF2-40B4-BE49-F238E27FC236}">
                    <a16:creationId xmlns:a16="http://schemas.microsoft.com/office/drawing/2014/main" id="{3E3B252F-0FA5-4B4C-98C9-9D6F5ED76153}"/>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763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DD9D1-3FF2-46C6-85FF-D6AA68B33B1C}"/>
              </a:ext>
            </a:extLst>
          </p:cNvPr>
          <p:cNvSpPr>
            <a:spLocks noGrp="1"/>
          </p:cNvSpPr>
          <p:nvPr>
            <p:ph type="title"/>
          </p:nvPr>
        </p:nvSpPr>
        <p:spPr/>
        <p:txBody>
          <a:bodyPr/>
          <a:lstStyle/>
          <a:p>
            <a:r>
              <a:rPr lang="zh-CN" altLang="en-US" dirty="0"/>
              <a:t>平面图与对偶图</a:t>
            </a:r>
          </a:p>
        </p:txBody>
      </p:sp>
      <p:pic>
        <p:nvPicPr>
          <p:cNvPr id="4098" name="Picture 2" descr="planar-graph6">
            <a:extLst>
              <a:ext uri="{FF2B5EF4-FFF2-40B4-BE49-F238E27FC236}">
                <a16:creationId xmlns:a16="http://schemas.microsoft.com/office/drawing/2014/main" id="{0158C99A-E07D-4197-A705-D14B34C0F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25" y="2470504"/>
            <a:ext cx="38100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lanar-graph7">
            <a:extLst>
              <a:ext uri="{FF2B5EF4-FFF2-40B4-BE49-F238E27FC236}">
                <a16:creationId xmlns:a16="http://schemas.microsoft.com/office/drawing/2014/main" id="{57FCD9FD-15E4-4290-A1F3-4D607045C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476" y="2470503"/>
            <a:ext cx="38100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lanar-graph9">
            <a:extLst>
              <a:ext uri="{FF2B5EF4-FFF2-40B4-BE49-F238E27FC236}">
                <a16:creationId xmlns:a16="http://schemas.microsoft.com/office/drawing/2014/main" id="{6EF00AF7-F3DE-40CF-AADA-B7AA70B83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077" y="2470503"/>
            <a:ext cx="38100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lanar-graph10">
            <a:extLst>
              <a:ext uri="{FF2B5EF4-FFF2-40B4-BE49-F238E27FC236}">
                <a16:creationId xmlns:a16="http://schemas.microsoft.com/office/drawing/2014/main" id="{F214397D-5BCF-40A6-9BD2-F9052205F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0" y="2470502"/>
            <a:ext cx="3810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9531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97B0D-4975-4E0B-9A88-A067D60FA0CC}"/>
              </a:ext>
            </a:extLst>
          </p:cNvPr>
          <p:cNvSpPr>
            <a:spLocks noGrp="1"/>
          </p:cNvSpPr>
          <p:nvPr>
            <p:ph type="title"/>
          </p:nvPr>
        </p:nvSpPr>
        <p:spPr/>
        <p:txBody>
          <a:bodyPr/>
          <a:lstStyle/>
          <a:p>
            <a:r>
              <a:rPr lang="en-US" altLang="zh-CN" dirty="0"/>
              <a:t>JZOJ </a:t>
            </a:r>
            <a:r>
              <a:rPr lang="zh-CN" altLang="en-US" dirty="0"/>
              <a:t>附耳而至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19AC25C-A8E5-496A-97D0-051364A14D65}"/>
                  </a:ext>
                </a:extLst>
              </p:cNvPr>
              <p:cNvSpPr>
                <a:spLocks noGrp="1"/>
              </p:cNvSpPr>
              <p:nvPr>
                <p:ph idx="1"/>
              </p:nvPr>
            </p:nvSpPr>
            <p:spPr/>
            <p:txBody>
              <a:bodyPr/>
              <a:lstStyle/>
              <a:p>
                <a:r>
                  <a:rPr lang="zh-CN" altLang="en-US" dirty="0"/>
                  <a:t>给出一张平面图，每个点有两个权值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，每条边有一个权值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endParaRPr lang="en-US" altLang="zh-CN" dirty="0"/>
              </a:p>
              <a:p>
                <a:r>
                  <a:rPr lang="zh-CN" altLang="en-US" dirty="0"/>
                  <a:t>现在你需要将某一些区域标记</a:t>
                </a:r>
                <a:endParaRPr lang="en-US" altLang="zh-CN" dirty="0"/>
              </a:p>
              <a:p>
                <a:r>
                  <a:rPr lang="zh-CN" altLang="en-US" dirty="0"/>
                  <a:t>对于一个区域来说，如果这个区域被标记了，那么答案将会加上这个区域周围一圈点的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否则答案将加上周围一圈点的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endParaRPr lang="en-US" altLang="zh-CN" dirty="0"/>
              </a:p>
              <a:p>
                <a:r>
                  <a:rPr lang="zh-CN" altLang="en-US" dirty="0"/>
                  <a:t>对于一条边来说，如果与这条边相邻的两个区域一个被标记了，另一个未被标记，那么答案将会减去这条边的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endParaRPr lang="en-US" altLang="zh-CN" dirty="0"/>
              </a:p>
              <a:p>
                <a:r>
                  <a:rPr lang="zh-CN" altLang="en-US" dirty="0"/>
                  <a:t>你需要让答案最大化</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319AC25C-A8E5-496A-97D0-051364A14D65}"/>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7347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12C99-E0CF-4E89-B73C-43A7155ECD89}"/>
              </a:ext>
            </a:extLst>
          </p:cNvPr>
          <p:cNvSpPr>
            <a:spLocks noGrp="1"/>
          </p:cNvSpPr>
          <p:nvPr>
            <p:ph type="title"/>
          </p:nvPr>
        </p:nvSpPr>
        <p:spPr/>
        <p:txBody>
          <a:bodyPr/>
          <a:lstStyle/>
          <a:p>
            <a:r>
              <a:rPr lang="en-US" altLang="zh-CN" dirty="0"/>
              <a:t>JZOJ </a:t>
            </a:r>
            <a:r>
              <a:rPr lang="zh-CN" altLang="en-US" dirty="0"/>
              <a:t>附耳而至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CB9F3AB-B119-4F30-945D-6592AAFC7E27}"/>
                  </a:ext>
                </a:extLst>
              </p:cNvPr>
              <p:cNvSpPr>
                <a:spLocks noGrp="1"/>
              </p:cNvSpPr>
              <p:nvPr>
                <p:ph idx="1"/>
              </p:nvPr>
            </p:nvSpPr>
            <p:spPr>
              <a:xfrm>
                <a:off x="2589212" y="2133600"/>
                <a:ext cx="8915400" cy="4267200"/>
              </a:xfrm>
            </p:spPr>
            <p:txBody>
              <a:bodyPr/>
              <a:lstStyle/>
              <a:p>
                <a:r>
                  <a:rPr lang="zh-CN" altLang="en-US" dirty="0"/>
                  <a:t>在转完对偶图之后，我们就得到了每个区域的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之和</m:t>
                    </m:r>
                  </m:oMath>
                </a14:m>
                <a:r>
                  <a:rPr lang="zh-CN" altLang="en-US" dirty="0"/>
                  <a:t>，以及两个相邻区域需要扣除的贡献</a:t>
                </a:r>
                <a:endParaRPr lang="en-US" altLang="zh-CN" dirty="0"/>
              </a:p>
              <a:p>
                <a:r>
                  <a:rPr lang="zh-CN" altLang="en-US" dirty="0"/>
                  <a:t>每个区域要么选，要么不选，容易联想到最小割</a:t>
                </a:r>
                <a:endParaRPr lang="en-US" altLang="zh-CN" dirty="0"/>
              </a:p>
              <a:p>
                <a:r>
                  <a:rPr lang="zh-CN" altLang="en-US" dirty="0"/>
                  <a:t>将每个区域看作一个点，从源点向这个点连一条容量为其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之和的边，从这个点向汇点连一条容量为其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oMath>
                </a14:m>
                <a:r>
                  <a:rPr lang="zh-CN" altLang="en-US" dirty="0"/>
                  <a:t>之和的边</a:t>
                </a:r>
                <a:endParaRPr lang="en-US" altLang="zh-CN" dirty="0"/>
              </a:p>
              <a:p>
                <a:r>
                  <a:rPr lang="zh-CN" altLang="en-US" dirty="0"/>
                  <a:t>如果割去这个点与源点的连边，代表标记这个区域；如果割去这个点与汇点的连边，代表不标记这个区域</a:t>
                </a:r>
                <a:endParaRPr lang="en-US" altLang="zh-CN" dirty="0"/>
              </a:p>
              <a:p>
                <a:r>
                  <a:rPr lang="zh-CN" altLang="en-US" dirty="0"/>
                  <a:t>对于平面图中的每一条边，我们考虑与它相邻的两个区域，那么我们在新图中这两个区域代表的点之间连一条</a:t>
                </a:r>
                <a14:m>
                  <m:oMath xmlns:m="http://schemas.openxmlformats.org/officeDocument/2006/math">
                    <m:r>
                      <a:rPr lang="zh-CN" altLang="en-US" b="0" i="1" dirty="0">
                        <a:latin typeface="Cambria Math" panose="02040503050406030204" pitchFamily="18" charset="0"/>
                      </a:rPr>
                      <m:t>双向</m:t>
                    </m:r>
                    <m:r>
                      <a:rPr lang="zh-CN" altLang="en-US" i="1" dirty="0" smtClean="0">
                        <a:latin typeface="Cambria Math" panose="02040503050406030204" pitchFamily="18" charset="0"/>
                      </a:rPr>
                      <m:t>边</m:t>
                    </m:r>
                    <m:r>
                      <a:rPr lang="zh-CN" altLang="en-US" i="1" dirty="0">
                        <a:latin typeface="Cambria Math" panose="02040503050406030204" pitchFamily="18" charset="0"/>
                      </a:rPr>
                      <m:t>，</m:t>
                    </m:r>
                    <m:r>
                      <a:rPr lang="zh-CN" altLang="en-US" i="1" dirty="0" smtClean="0">
                        <a:latin typeface="Cambria Math" panose="02040503050406030204" pitchFamily="18" charset="0"/>
                      </a:rPr>
                      <m:t>容量</m:t>
                    </m:r>
                  </m:oMath>
                </a14:m>
                <a:r>
                  <a:rPr lang="zh-CN" altLang="en-US" dirty="0"/>
                  <a:t>为这条边的权值</a:t>
                </a:r>
                <a:endParaRPr lang="en-US" altLang="zh-CN" dirty="0"/>
              </a:p>
              <a:p>
                <a:r>
                  <a:rPr lang="zh-CN" altLang="en-US" dirty="0"/>
                  <a:t>答案就是所有区域的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之和减去最小割</a:t>
                </a:r>
              </a:p>
            </p:txBody>
          </p:sp>
        </mc:Choice>
        <mc:Fallback xmlns="">
          <p:sp>
            <p:nvSpPr>
              <p:cNvPr id="3" name="内容占位符 2">
                <a:extLst>
                  <a:ext uri="{FF2B5EF4-FFF2-40B4-BE49-F238E27FC236}">
                    <a16:creationId xmlns:a16="http://schemas.microsoft.com/office/drawing/2014/main" id="{0CB9F3AB-B119-4F30-945D-6592AAFC7E27}"/>
                  </a:ext>
                </a:extLst>
              </p:cNvPr>
              <p:cNvSpPr>
                <a:spLocks noGrp="1" noRot="1" noChangeAspect="1" noMove="1" noResize="1" noEditPoints="1" noAdjustHandles="1" noChangeArrowheads="1" noChangeShapeType="1" noTextEdit="1"/>
              </p:cNvSpPr>
              <p:nvPr>
                <p:ph idx="1"/>
              </p:nvPr>
            </p:nvSpPr>
            <p:spPr>
              <a:xfrm>
                <a:off x="2589212" y="2133600"/>
                <a:ext cx="8915400" cy="4267200"/>
              </a:xfrm>
              <a:blipFill>
                <a:blip r:embed="rId2"/>
                <a:stretch>
                  <a:fillRect l="-479" t="-1000" r="-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B1222-0ADD-44F0-94C2-616A8EA978B4}"/>
              </a:ext>
            </a:extLst>
          </p:cNvPr>
          <p:cNvSpPr>
            <a:spLocks noGrp="1"/>
          </p:cNvSpPr>
          <p:nvPr>
            <p:ph type="title"/>
          </p:nvPr>
        </p:nvSpPr>
        <p:spPr/>
        <p:txBody>
          <a:bodyPr/>
          <a:lstStyle/>
          <a:p>
            <a:r>
              <a:rPr lang="en-US" altLang="zh-CN" dirty="0"/>
              <a:t>JZOJ </a:t>
            </a:r>
            <a:r>
              <a:rPr lang="zh-CN" altLang="en-US" dirty="0"/>
              <a:t>附耳而至</a:t>
            </a:r>
          </a:p>
        </p:txBody>
      </p:sp>
      <p:sp>
        <p:nvSpPr>
          <p:cNvPr id="3" name="内容占位符 2">
            <a:extLst>
              <a:ext uri="{FF2B5EF4-FFF2-40B4-BE49-F238E27FC236}">
                <a16:creationId xmlns:a16="http://schemas.microsoft.com/office/drawing/2014/main" id="{B38FE938-CA76-4E28-B32A-8DFDF201B718}"/>
              </a:ext>
            </a:extLst>
          </p:cNvPr>
          <p:cNvSpPr>
            <a:spLocks noGrp="1"/>
          </p:cNvSpPr>
          <p:nvPr>
            <p:ph idx="1"/>
          </p:nvPr>
        </p:nvSpPr>
        <p:spPr/>
        <p:txBody>
          <a:bodyPr/>
          <a:lstStyle/>
          <a:p>
            <a:r>
              <a:rPr lang="zh-CN" altLang="en-US" dirty="0"/>
              <a:t>为什么这样建图是正确的？</a:t>
            </a:r>
            <a:endParaRPr lang="en-US" altLang="zh-CN" dirty="0"/>
          </a:p>
          <a:p>
            <a:r>
              <a:rPr lang="zh-CN" altLang="en-US" dirty="0"/>
              <a:t>假设一个区域向源点、汇点的边不会被同时割去</a:t>
            </a:r>
            <a:endParaRPr lang="en-US" altLang="zh-CN" dirty="0"/>
          </a:p>
          <a:p>
            <a:r>
              <a:rPr lang="zh-CN" altLang="en-US" dirty="0"/>
              <a:t>这种情况下容易证明正确性，即如果两个区域一个被选择了，另一个没有被选择，那么我们就必须割去这两个区域的连边，否则源点和汇点连通</a:t>
            </a:r>
            <a:endParaRPr lang="en-US" altLang="zh-CN" dirty="0"/>
          </a:p>
          <a:p>
            <a:r>
              <a:rPr lang="zh-CN" altLang="en-US" dirty="0"/>
              <a:t>那么如何证明上面的假设呢</a:t>
            </a:r>
          </a:p>
        </p:txBody>
      </p:sp>
    </p:spTree>
    <p:extLst>
      <p:ext uri="{BB962C8B-B14F-4D97-AF65-F5344CB8AC3E}">
        <p14:creationId xmlns:p14="http://schemas.microsoft.com/office/powerpoint/2010/main" val="164148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7DBDE-D0A7-4C43-8650-A84FC6EBB1D5}"/>
              </a:ext>
            </a:extLst>
          </p:cNvPr>
          <p:cNvSpPr>
            <a:spLocks noGrp="1"/>
          </p:cNvSpPr>
          <p:nvPr>
            <p:ph type="title"/>
          </p:nvPr>
        </p:nvSpPr>
        <p:spPr/>
        <p:txBody>
          <a:bodyPr/>
          <a:lstStyle/>
          <a:p>
            <a:r>
              <a:rPr lang="en-US" altLang="zh-CN" dirty="0"/>
              <a:t>JZOJ </a:t>
            </a:r>
            <a:r>
              <a:rPr lang="zh-CN" altLang="en-US" dirty="0"/>
              <a:t>附耳而至</a:t>
            </a:r>
          </a:p>
        </p:txBody>
      </p:sp>
      <p:sp>
        <p:nvSpPr>
          <p:cNvPr id="3" name="内容占位符 2">
            <a:extLst>
              <a:ext uri="{FF2B5EF4-FFF2-40B4-BE49-F238E27FC236}">
                <a16:creationId xmlns:a16="http://schemas.microsoft.com/office/drawing/2014/main" id="{89911E26-A537-4738-B739-B4E269351857}"/>
              </a:ext>
            </a:extLst>
          </p:cNvPr>
          <p:cNvSpPr>
            <a:spLocks noGrp="1"/>
          </p:cNvSpPr>
          <p:nvPr>
            <p:ph idx="1"/>
          </p:nvPr>
        </p:nvSpPr>
        <p:spPr>
          <a:xfrm>
            <a:off x="2589212" y="2133600"/>
            <a:ext cx="5844319" cy="3777622"/>
          </a:xfrm>
        </p:spPr>
        <p:txBody>
          <a:bodyPr/>
          <a:lstStyle/>
          <a:p>
            <a:r>
              <a:rPr lang="zh-CN" altLang="en-US" dirty="0"/>
              <a:t>考虑这种情况</a:t>
            </a:r>
            <a:endParaRPr lang="en-US" altLang="zh-CN" dirty="0"/>
          </a:p>
          <a:p>
            <a:r>
              <a:rPr lang="zh-CN" altLang="en-US" dirty="0"/>
              <a:t>橙色的边是割去的边，可以发现中间那个点是不合法的，因为它上下两条边都被割去了</a:t>
            </a:r>
            <a:endParaRPr lang="en-US" altLang="zh-CN" dirty="0"/>
          </a:p>
          <a:p>
            <a:r>
              <a:rPr lang="zh-CN" altLang="en-US" dirty="0"/>
              <a:t>这个图对应的情况，就是左边那个点被光明之神选中，右边那个点被黑暗之神选中</a:t>
            </a:r>
            <a:endParaRPr lang="en-US" altLang="zh-CN" dirty="0"/>
          </a:p>
          <a:p>
            <a:r>
              <a:rPr lang="zh-CN" altLang="en-US" dirty="0"/>
              <a:t>如果找不到这样两个点，那么割去这个点的上下两条边就没有意义，即有一条边是没有必要割掉的</a:t>
            </a:r>
            <a:endParaRPr lang="en-US" altLang="zh-CN" dirty="0"/>
          </a:p>
          <a:p>
            <a:r>
              <a:rPr lang="zh-CN" altLang="en-US" dirty="0"/>
              <a:t>那么此时黑色的边一定能使得源点、汇点连通，不符合最小割的性质，否则我们没有必要割去中间那个点的上下两条边</a:t>
            </a:r>
          </a:p>
        </p:txBody>
      </p:sp>
      <p:pic>
        <p:nvPicPr>
          <p:cNvPr id="5122" name="Picture 2" descr="1554123593791">
            <a:extLst>
              <a:ext uri="{FF2B5EF4-FFF2-40B4-BE49-F238E27FC236}">
                <a16:creationId xmlns:a16="http://schemas.microsoft.com/office/drawing/2014/main" id="{6690B383-E430-4638-AD81-B366D4F9A8E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73203" y="1481377"/>
            <a:ext cx="37528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0281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E1B31-B785-45E8-98CA-173E0F64C381}"/>
              </a:ext>
            </a:extLst>
          </p:cNvPr>
          <p:cNvSpPr>
            <a:spLocks noGrp="1"/>
          </p:cNvSpPr>
          <p:nvPr>
            <p:ph type="title"/>
          </p:nvPr>
        </p:nvSpPr>
        <p:spPr/>
        <p:txBody>
          <a:bodyPr/>
          <a:lstStyle/>
          <a:p>
            <a:r>
              <a:rPr lang="zh-CN" altLang="en-US" dirty="0"/>
              <a:t>平面图的一些性质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FEEE5E-EB20-486F-B02F-E0878066F5CA}"/>
                  </a:ext>
                </a:extLst>
              </p:cNvPr>
              <p:cNvSpPr>
                <a:spLocks noGrp="1"/>
              </p:cNvSpPr>
              <p:nvPr>
                <p:ph idx="1"/>
              </p:nvPr>
            </p:nvSpPr>
            <p:spPr/>
            <p:txBody>
              <a:bodyPr/>
              <a:lstStyle/>
              <a:p>
                <a:r>
                  <a:rPr lang="zh-CN" altLang="en-US" dirty="0"/>
                  <a:t>边数的上界是</a:t>
                </a:r>
                <a14:m>
                  <m:oMath xmlns:m="http://schemas.openxmlformats.org/officeDocument/2006/math">
                    <m:r>
                      <a:rPr lang="en-US" altLang="zh-CN" b="0" i="1" smtClean="0">
                        <a:latin typeface="Cambria Math" panose="02040503050406030204" pitchFamily="18" charset="0"/>
                      </a:rPr>
                      <m:t>3</m:t>
                    </m:r>
                    <m:r>
                      <a:rPr lang="en-US" altLang="zh-CN" b="0" i="1" smtClean="0">
                        <a:latin typeface="Cambria Math" panose="02040503050406030204" pitchFamily="18" charset="0"/>
                      </a:rPr>
                      <m:t>𝑛</m:t>
                    </m:r>
                    <m:r>
                      <a:rPr lang="en-US" altLang="zh-CN" b="0" i="1" smtClean="0">
                        <a:latin typeface="Cambria Math" panose="02040503050406030204" pitchFamily="18" charset="0"/>
                      </a:rPr>
                      <m:t>−6</m:t>
                    </m:r>
                  </m:oMath>
                </a14:m>
                <a:endParaRPr lang="en-US" altLang="zh-CN" dirty="0"/>
              </a:p>
              <a:p>
                <a:r>
                  <a:rPr lang="zh-CN" altLang="en-US" dirty="0"/>
                  <a:t>平面图欧拉定理：</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+1</m:t>
                    </m:r>
                    <m:r>
                      <a:rPr lang="zh-CN" altLang="en-US" i="1">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a:t>是点数，</a:t>
                </a:r>
                <a14:m>
                  <m:oMath xmlns:m="http://schemas.openxmlformats.org/officeDocument/2006/math">
                    <m:r>
                      <a:rPr lang="en-US" altLang="zh-CN" b="0" i="1" smtClean="0">
                        <a:latin typeface="Cambria Math" panose="02040503050406030204" pitchFamily="18" charset="0"/>
                      </a:rPr>
                      <m:t>𝐸</m:t>
                    </m:r>
                  </m:oMath>
                </a14:m>
                <a:r>
                  <a:rPr lang="zh-CN" altLang="en-US" dirty="0"/>
                  <a:t>是边数，</a:t>
                </a:r>
                <a14:m>
                  <m:oMath xmlns:m="http://schemas.openxmlformats.org/officeDocument/2006/math">
                    <m:r>
                      <a:rPr lang="en-US" altLang="zh-CN" b="0" i="1" smtClean="0">
                        <a:latin typeface="Cambria Math" panose="02040503050406030204" pitchFamily="18" charset="0"/>
                      </a:rPr>
                      <m:t>𝐹</m:t>
                    </m:r>
                  </m:oMath>
                </a14:m>
                <a:r>
                  <a:rPr lang="zh-CN" altLang="en-US" dirty="0"/>
                  <a:t>是面数，</a:t>
                </a:r>
                <a14:m>
                  <m:oMath xmlns:m="http://schemas.openxmlformats.org/officeDocument/2006/math">
                    <m:r>
                      <a:rPr lang="en-US" altLang="zh-CN" b="0" i="1" smtClean="0">
                        <a:latin typeface="Cambria Math" panose="02040503050406030204" pitchFamily="18" charset="0"/>
                      </a:rPr>
                      <m:t>𝐶</m:t>
                    </m:r>
                  </m:oMath>
                </a14:m>
                <a:r>
                  <a:rPr lang="zh-CN" altLang="en-US" dirty="0"/>
                  <a:t>是连通块数</a:t>
                </a:r>
                <a:endParaRPr lang="en-US" altLang="zh-CN" dirty="0"/>
              </a:p>
              <a:p>
                <a:r>
                  <a:rPr lang="zh-CN" altLang="en-US" dirty="0"/>
                  <a:t>皮克定理：</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𝑆</m:t>
                    </m:r>
                    <m:r>
                      <a:rPr lang="en-US" altLang="zh-CN" b="0" i="1" smtClean="0">
                        <a:latin typeface="Cambria Math" panose="02040503050406030204" pitchFamily="18" charset="0"/>
                      </a:rPr>
                      <m:t>=2</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−2</m:t>
                    </m:r>
                  </m:oMath>
                </a14:m>
                <a:r>
                  <a:rPr lang="zh-CN" altLang="en-US" dirty="0"/>
                  <a:t>，</a:t>
                </a:r>
                <a14:m>
                  <m:oMath xmlns:m="http://schemas.openxmlformats.org/officeDocument/2006/math">
                    <m:r>
                      <a:rPr lang="en-US" altLang="zh-CN" b="0" i="1" dirty="0" smtClean="0">
                        <a:latin typeface="Cambria Math" panose="02040503050406030204" pitchFamily="18" charset="0"/>
                      </a:rPr>
                      <m:t>𝑎</m:t>
                    </m:r>
                    <m:r>
                      <a:rPr lang="zh-CN" altLang="en-US" i="1" dirty="0">
                        <a:latin typeface="Cambria Math" panose="02040503050406030204" pitchFamily="18" charset="0"/>
                      </a:rPr>
                      <m:t>是</m:t>
                    </m:r>
                    <m:r>
                      <a:rPr lang="zh-CN" altLang="en-US" i="1" dirty="0" smtClean="0">
                        <a:latin typeface="Cambria Math" panose="02040503050406030204" pitchFamily="18" charset="0"/>
                      </a:rPr>
                      <m:t>多边形</m:t>
                    </m:r>
                  </m:oMath>
                </a14:m>
                <a:r>
                  <a:rPr lang="zh-CN" altLang="en-US" dirty="0"/>
                  <a:t>内部的点数，</a:t>
                </a:r>
                <a14:m>
                  <m:oMath xmlns:m="http://schemas.openxmlformats.org/officeDocument/2006/math">
                    <m:r>
                      <a:rPr lang="en-US" altLang="zh-CN" b="0" i="1" smtClean="0">
                        <a:latin typeface="Cambria Math" panose="02040503050406030204" pitchFamily="18" charset="0"/>
                      </a:rPr>
                      <m:t>𝑏</m:t>
                    </m:r>
                  </m:oMath>
                </a14:m>
                <a:r>
                  <a:rPr lang="zh-CN" altLang="en-US" dirty="0"/>
                  <a:t>是多边形边上的点数，此定理仅适用于格点多边形</a:t>
                </a:r>
              </a:p>
            </p:txBody>
          </p:sp>
        </mc:Choice>
        <mc:Fallback xmlns="">
          <p:sp>
            <p:nvSpPr>
              <p:cNvPr id="3" name="内容占位符 2">
                <a:extLst>
                  <a:ext uri="{FF2B5EF4-FFF2-40B4-BE49-F238E27FC236}">
                    <a16:creationId xmlns:a16="http://schemas.microsoft.com/office/drawing/2014/main" id="{74FEEE5E-EB20-486F-B02F-E0878066F5CA}"/>
                  </a:ext>
                </a:extLst>
              </p:cNvPr>
              <p:cNvSpPr>
                <a:spLocks noGrp="1" noRot="1" noChangeAspect="1" noMove="1" noResize="1" noEditPoints="1" noAdjustHandles="1" noChangeArrowheads="1" noChangeShapeType="1" noTextEdit="1"/>
              </p:cNvSpPr>
              <p:nvPr>
                <p:ph idx="1"/>
              </p:nvPr>
            </p:nvSpPr>
            <p:spPr>
              <a:blipFill>
                <a:blip r:embed="rId2"/>
                <a:stretch>
                  <a:fillRect l="-479" t="-1129" r="-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1294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4CE76-7B5B-4E7F-9DE7-6E968C351AC4}"/>
              </a:ext>
            </a:extLst>
          </p:cNvPr>
          <p:cNvSpPr>
            <a:spLocks noGrp="1"/>
          </p:cNvSpPr>
          <p:nvPr>
            <p:ph type="title"/>
          </p:nvPr>
        </p:nvSpPr>
        <p:spPr/>
        <p:txBody>
          <a:bodyPr/>
          <a:lstStyle/>
          <a:p>
            <a:r>
              <a:rPr lang="zh-CN" altLang="en-US" dirty="0"/>
              <a:t>一些奇妙的题目</a:t>
            </a:r>
          </a:p>
        </p:txBody>
      </p:sp>
      <p:sp>
        <p:nvSpPr>
          <p:cNvPr id="3" name="内容占位符 2">
            <a:extLst>
              <a:ext uri="{FF2B5EF4-FFF2-40B4-BE49-F238E27FC236}">
                <a16:creationId xmlns:a16="http://schemas.microsoft.com/office/drawing/2014/main" id="{6FBA1AAD-75E6-4A8C-9ADA-61EE73F5E779}"/>
              </a:ext>
            </a:extLst>
          </p:cNvPr>
          <p:cNvSpPr>
            <a:spLocks noGrp="1"/>
          </p:cNvSpPr>
          <p:nvPr>
            <p:ph idx="1"/>
          </p:nvPr>
        </p:nvSpPr>
        <p:spPr/>
        <p:txBody>
          <a:bodyPr/>
          <a:lstStyle/>
          <a:p>
            <a:r>
              <a:rPr lang="en-US" altLang="zh-CN" dirty="0" err="1"/>
              <a:t>qwq</a:t>
            </a:r>
            <a:endParaRPr lang="zh-CN" altLang="en-US" dirty="0"/>
          </a:p>
        </p:txBody>
      </p:sp>
    </p:spTree>
    <p:extLst>
      <p:ext uri="{BB962C8B-B14F-4D97-AF65-F5344CB8AC3E}">
        <p14:creationId xmlns:p14="http://schemas.microsoft.com/office/powerpoint/2010/main" val="22470095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1DEB5-3EC6-4568-9FFA-C77403893936}"/>
              </a:ext>
            </a:extLst>
          </p:cNvPr>
          <p:cNvSpPr>
            <a:spLocks noGrp="1"/>
          </p:cNvSpPr>
          <p:nvPr>
            <p:ph type="title"/>
          </p:nvPr>
        </p:nvSpPr>
        <p:spPr/>
        <p:txBody>
          <a:bodyPr/>
          <a:lstStyle/>
          <a:p>
            <a:r>
              <a:rPr lang="zh-CN" altLang="en-US" dirty="0"/>
              <a:t>一道题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D4F831-C980-4F99-AB3A-F2BD345390DE}"/>
                  </a:ext>
                </a:extLst>
              </p:cNvPr>
              <p:cNvSpPr>
                <a:spLocks noGrp="1"/>
              </p:cNvSpPr>
              <p:nvPr>
                <p:ph idx="1"/>
              </p:nvPr>
            </p:nvSpPr>
            <p:spPr/>
            <p:txBody>
              <a:bodyPr/>
              <a:lstStyle/>
              <a:p>
                <a:r>
                  <a:rPr lang="zh-CN" altLang="en-US" dirty="0"/>
                  <a:t>我们归纳定义一个无向简单图是好的：</a:t>
                </a:r>
                <a:endParaRPr lang="en-US" altLang="zh-CN" dirty="0"/>
              </a:p>
              <a:p>
                <a:pPr lvl="1"/>
                <a:r>
                  <a:rPr lang="en-US" altLang="zh-CN" dirty="0"/>
                  <a:t>1.</a:t>
                </a:r>
                <a:r>
                  <a:rPr lang="zh-CN" altLang="en-US" dirty="0"/>
                  <a:t>一个单点是好的</a:t>
                </a:r>
                <a:endParaRPr lang="en-US" altLang="zh-CN" dirty="0"/>
              </a:p>
              <a:p>
                <a:pPr lvl="1"/>
                <a:r>
                  <a:rPr lang="en-US" altLang="zh-CN" dirty="0"/>
                  <a:t>2.</a:t>
                </a:r>
                <a:r>
                  <a:rPr lang="zh-CN" altLang="en-US" dirty="0"/>
                  <a:t>若干个好的图分别作为连通块形成的图是好的</a:t>
                </a:r>
                <a:endParaRPr lang="en-US" altLang="zh-CN" dirty="0"/>
              </a:p>
              <a:p>
                <a:pPr lvl="1"/>
                <a:r>
                  <a:rPr lang="en-US" altLang="zh-CN" dirty="0"/>
                  <a:t>3.</a:t>
                </a:r>
                <a:r>
                  <a:rPr lang="zh-CN" altLang="en-US" dirty="0"/>
                  <a:t>一个好的图的补图是好的</a:t>
                </a:r>
                <a:endParaRPr lang="en-US" altLang="zh-CN" dirty="0"/>
              </a:p>
              <a:p>
                <a:r>
                  <a:rPr lang="zh-CN" altLang="en-US" dirty="0"/>
                  <a:t>现在给定一张</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个</m:t>
                    </m:r>
                  </m:oMath>
                </a14:m>
                <a:r>
                  <a:rPr lang="zh-CN" altLang="en-US" dirty="0"/>
                  <a:t>点</a:t>
                </a:r>
                <a14:m>
                  <m:oMath xmlns:m="http://schemas.openxmlformats.org/officeDocument/2006/math">
                    <m:r>
                      <a:rPr lang="en-US" altLang="zh-CN" b="0" i="1" dirty="0" smtClean="0">
                        <a:latin typeface="Cambria Math" panose="02040503050406030204" pitchFamily="18" charset="0"/>
                      </a:rPr>
                      <m:t>𝑚</m:t>
                    </m:r>
                    <m:r>
                      <a:rPr lang="zh-CN" altLang="en-US" i="1" dirty="0">
                        <a:latin typeface="Cambria Math" panose="02040503050406030204" pitchFamily="18" charset="0"/>
                      </a:rPr>
                      <m:t>条</m:t>
                    </m:r>
                  </m:oMath>
                </a14:m>
                <a:r>
                  <a:rPr lang="zh-CN" altLang="en-US" dirty="0"/>
                  <a:t>边的好图</a:t>
                </a:r>
                <a14:m>
                  <m:oMath xmlns:m="http://schemas.openxmlformats.org/officeDocument/2006/math">
                    <m:r>
                      <a:rPr lang="en-US" altLang="zh-CN" b="0" i="1" smtClean="0">
                        <a:latin typeface="Cambria Math" panose="02040503050406030204" pitchFamily="18" charset="0"/>
                      </a:rPr>
                      <m:t>𝐺</m:t>
                    </m:r>
                  </m:oMath>
                </a14:m>
                <a:r>
                  <a:rPr lang="zh-CN" altLang="en-US" dirty="0"/>
                  <a:t>，有</a:t>
                </a:r>
                <a14:m>
                  <m:oMath xmlns:m="http://schemas.openxmlformats.org/officeDocument/2006/math">
                    <m:r>
                      <a:rPr lang="en-US" altLang="zh-CN" b="0" i="1" smtClean="0">
                        <a:latin typeface="Cambria Math" panose="02040503050406030204" pitchFamily="18" charset="0"/>
                      </a:rPr>
                      <m:t>𝑞</m:t>
                    </m:r>
                  </m:oMath>
                </a14:m>
                <a:r>
                  <a:rPr lang="zh-CN" altLang="en-US" dirty="0"/>
                  <a:t>次询问，每次询问给出一个点集</a:t>
                </a:r>
                <a14:m>
                  <m:oMath xmlns:m="http://schemas.openxmlformats.org/officeDocument/2006/math">
                    <m:r>
                      <a:rPr lang="en-US" altLang="zh-CN" b="0" i="1" smtClean="0">
                        <a:latin typeface="Cambria Math" panose="02040503050406030204" pitchFamily="18" charset="0"/>
                      </a:rPr>
                      <m:t>𝑉</m:t>
                    </m:r>
                  </m:oMath>
                </a14:m>
                <a:r>
                  <a:rPr lang="zh-CN" altLang="en-US" dirty="0"/>
                  <a:t>，求出</a:t>
                </a:r>
                <a14:m>
                  <m:oMath xmlns:m="http://schemas.openxmlformats.org/officeDocument/2006/math">
                    <m:r>
                      <a:rPr lang="en-US" altLang="zh-CN" b="0" i="1" smtClean="0">
                        <a:latin typeface="Cambria Math" panose="02040503050406030204" pitchFamily="18" charset="0"/>
                      </a:rPr>
                      <m:t>𝐺</m:t>
                    </m:r>
                  </m:oMath>
                </a14:m>
                <a:r>
                  <a:rPr lang="zh-CN" altLang="en-US" dirty="0"/>
                  <a:t>关于</a:t>
                </a:r>
                <a14:m>
                  <m:oMath xmlns:m="http://schemas.openxmlformats.org/officeDocument/2006/math">
                    <m:r>
                      <a:rPr lang="en-US" altLang="zh-CN" b="0" i="1" dirty="0" smtClean="0">
                        <a:latin typeface="Cambria Math" panose="02040503050406030204" pitchFamily="18" charset="0"/>
                      </a:rPr>
                      <m:t>𝑉</m:t>
                    </m:r>
                  </m:oMath>
                </a14:m>
                <a:r>
                  <a:rPr lang="zh-CN" altLang="en-US" dirty="0"/>
                  <a:t>的导出子图的直径。若不连通输出</a:t>
                </a:r>
                <a14:m>
                  <m:oMath xmlns:m="http://schemas.openxmlformats.org/officeDocument/2006/math">
                    <m:r>
                      <a:rPr lang="en-US" altLang="zh-CN" b="0" i="1" smtClean="0">
                        <a:latin typeface="Cambria Math" panose="02040503050406030204" pitchFamily="18" charset="0"/>
                      </a:rPr>
                      <m:t>−1</m:t>
                    </m:r>
                  </m:oMath>
                </a14:m>
                <a:endParaRPr lang="en-US" altLang="zh-CN" dirty="0"/>
              </a:p>
              <a:p>
                <a:r>
                  <a:rPr lang="zh-CN" altLang="en-US" dirty="0"/>
                  <a:t>一张图的直径是两点间最短路的最大值</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33D4F831-C980-4F99-AB3A-F2BD345390DE}"/>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74773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39E80-DC58-4CF6-BE7D-FC038C44B961}"/>
              </a:ext>
            </a:extLst>
          </p:cNvPr>
          <p:cNvSpPr>
            <a:spLocks noGrp="1"/>
          </p:cNvSpPr>
          <p:nvPr>
            <p:ph type="title"/>
          </p:nvPr>
        </p:nvSpPr>
        <p:spPr/>
        <p:txBody>
          <a:bodyPr/>
          <a:lstStyle/>
          <a:p>
            <a:r>
              <a:rPr lang="zh-CN" altLang="en-US" dirty="0"/>
              <a:t>一道题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772A12-A23F-47C7-BF49-6432851BAD42}"/>
                  </a:ext>
                </a:extLst>
              </p:cNvPr>
              <p:cNvSpPr>
                <a:spLocks noGrp="1"/>
              </p:cNvSpPr>
              <p:nvPr>
                <p:ph idx="1"/>
              </p:nvPr>
            </p:nvSpPr>
            <p:spPr/>
            <p:txBody>
              <a:bodyPr/>
              <a:lstStyle/>
              <a:p>
                <a:r>
                  <a:rPr lang="zh-CN" altLang="en-US" dirty="0"/>
                  <a:t>可以发现答案要么是</a:t>
                </a:r>
                <a14:m>
                  <m:oMath xmlns:m="http://schemas.openxmlformats.org/officeDocument/2006/math">
                    <m:r>
                      <a:rPr lang="en-US" altLang="zh-CN" b="0" i="1" smtClean="0">
                        <a:latin typeface="Cambria Math" panose="02040503050406030204" pitchFamily="18" charset="0"/>
                      </a:rPr>
                      <m:t>−1</m:t>
                    </m:r>
                  </m:oMath>
                </a14:m>
                <a:r>
                  <a:rPr lang="zh-CN" altLang="en-US" dirty="0"/>
                  <a:t>，要么不超过</a:t>
                </a:r>
                <a14:m>
                  <m:oMath xmlns:m="http://schemas.openxmlformats.org/officeDocument/2006/math">
                    <m:r>
                      <a:rPr lang="en-US" altLang="zh-CN" b="0" i="1" smtClean="0">
                        <a:latin typeface="Cambria Math" panose="02040503050406030204" pitchFamily="18" charset="0"/>
                      </a:rPr>
                      <m:t>2</m:t>
                    </m:r>
                  </m:oMath>
                </a14:m>
                <a:endParaRPr lang="en-US" altLang="zh-CN" dirty="0"/>
              </a:p>
              <a:p>
                <a:r>
                  <a:rPr lang="zh-CN" altLang="en-US" dirty="0"/>
                  <a:t>递归证明这个结论</a:t>
                </a:r>
                <a:endParaRPr lang="en-US" altLang="zh-CN" dirty="0"/>
              </a:p>
              <a:p>
                <a:r>
                  <a:rPr lang="zh-CN" altLang="en-US" dirty="0"/>
                  <a:t>当</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dirty="0"/>
                  <a:t>时显然成立</a:t>
                </a:r>
                <a:endParaRPr lang="en-US" altLang="zh-CN" dirty="0"/>
              </a:p>
              <a:p>
                <a:r>
                  <a:rPr lang="zh-CN" altLang="en-US" dirty="0"/>
                  <a:t>当</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&gt;1</m:t>
                    </m:r>
                    <m:r>
                      <a:rPr lang="zh-CN" altLang="en-US" i="1">
                        <a:latin typeface="Cambria Math" panose="02040503050406030204" pitchFamily="18" charset="0"/>
                      </a:rPr>
                      <m:t>时</m:t>
                    </m:r>
                  </m:oMath>
                </a14:m>
                <a:r>
                  <a:rPr lang="zh-CN" altLang="en-US" dirty="0"/>
                  <a:t>，我们假设对于</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oMath>
                </a14:m>
                <a:r>
                  <a:rPr lang="zh-CN" altLang="en-US" dirty="0"/>
                  <a:t>的图此结论都成立</a:t>
                </a:r>
                <a:endParaRPr lang="en-US" altLang="zh-CN" dirty="0"/>
              </a:p>
              <a:p>
                <a:r>
                  <a:rPr lang="zh-CN" altLang="en-US" dirty="0"/>
                  <a:t>如果这张图分成了若干个连通块，那么对于每一个连通块这个结论都成立，把它们合起来对直径没有影响</a:t>
                </a:r>
                <a:endParaRPr lang="en-US" altLang="zh-CN" dirty="0"/>
              </a:p>
              <a:p>
                <a:r>
                  <a:rPr lang="zh-CN" altLang="en-US" dirty="0"/>
                  <a:t>否则这张图是若干个连通块的补图</a:t>
                </a:r>
                <a:endParaRPr lang="en-US" altLang="zh-CN" dirty="0"/>
              </a:p>
              <a:p>
                <a:r>
                  <a:rPr lang="zh-CN" altLang="en-US" dirty="0"/>
                  <a:t>对于两个点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zh-CN" altLang="en-US" i="1">
                        <a:latin typeface="Cambria Math" panose="02040503050406030204" pitchFamily="18" charset="0"/>
                      </a:rPr>
                      <m:t>，</m:t>
                    </m:r>
                  </m:oMath>
                </a14:m>
                <a:r>
                  <a:rPr lang="zh-CN" altLang="en-US" dirty="0"/>
                  <a:t>如果它们在补图中不在连通块里，那么肯定有边相连</a:t>
                </a:r>
                <a:endParaRPr lang="en-US" altLang="zh-CN" dirty="0"/>
              </a:p>
              <a:p>
                <a:r>
                  <a:rPr lang="zh-CN" altLang="en-US" dirty="0"/>
                  <a:t>否则我们只需要两步就可以从</a:t>
                </a:r>
                <a14:m>
                  <m:oMath xmlns:m="http://schemas.openxmlformats.org/officeDocument/2006/math">
                    <m:r>
                      <a:rPr lang="en-US" altLang="zh-CN" b="0" i="1" smtClean="0">
                        <a:latin typeface="Cambria Math" panose="02040503050406030204" pitchFamily="18" charset="0"/>
                      </a:rPr>
                      <m:t>𝑢</m:t>
                    </m:r>
                  </m:oMath>
                </a14:m>
                <a:r>
                  <a:rPr lang="zh-CN" altLang="en-US" dirty="0"/>
                  <a:t>走到</a:t>
                </a:r>
                <a14:m>
                  <m:oMath xmlns:m="http://schemas.openxmlformats.org/officeDocument/2006/math">
                    <m:r>
                      <a:rPr lang="en-US" altLang="zh-CN" b="0" i="1" dirty="0" smtClean="0">
                        <a:latin typeface="Cambria Math" panose="02040503050406030204" pitchFamily="18" charset="0"/>
                      </a:rPr>
                      <m:t>𝑣</m:t>
                    </m:r>
                  </m:oMath>
                </a14:m>
                <a:r>
                  <a:rPr lang="zh-CN" altLang="en-US" dirty="0"/>
                  <a:t>，即经过另一个点，然后再回来</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FA772A12-A23F-47C7-BF49-6432851BAD42}"/>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625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F8A4E-A941-485E-B236-F6714CFE68A7}"/>
              </a:ext>
            </a:extLst>
          </p:cNvPr>
          <p:cNvSpPr>
            <a:spLocks noGrp="1"/>
          </p:cNvSpPr>
          <p:nvPr>
            <p:ph type="title"/>
          </p:nvPr>
        </p:nvSpPr>
        <p:spPr/>
        <p:txBody>
          <a:bodyPr/>
          <a:lstStyle/>
          <a:p>
            <a:r>
              <a:rPr lang="zh-CN" altLang="en-US" dirty="0"/>
              <a:t>一道题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BB5BDB-C1E0-4FEF-BCBF-8912426BB23F}"/>
                  </a:ext>
                </a:extLst>
              </p:cNvPr>
              <p:cNvSpPr>
                <a:spLocks noGrp="1"/>
              </p:cNvSpPr>
              <p:nvPr>
                <p:ph idx="1"/>
              </p:nvPr>
            </p:nvSpPr>
            <p:spPr/>
            <p:txBody>
              <a:bodyPr/>
              <a:lstStyle/>
              <a:p>
                <a:r>
                  <a:rPr lang="zh-CN" altLang="en-US" dirty="0"/>
                  <a:t>因此我们只需要判断答案是</a:t>
                </a:r>
                <a14:m>
                  <m:oMath xmlns:m="http://schemas.openxmlformats.org/officeDocument/2006/math">
                    <m:r>
                      <a:rPr lang="en-US" altLang="zh-CN" b="0" i="1" smtClean="0">
                        <a:latin typeface="Cambria Math" panose="02040503050406030204" pitchFamily="18" charset="0"/>
                      </a:rPr>
                      <m:t>−1</m:t>
                    </m:r>
                  </m:oMath>
                </a14:m>
                <a:r>
                  <a:rPr lang="zh-CN" altLang="en-US" dirty="0"/>
                  <a:t>还是</a:t>
                </a:r>
                <a14:m>
                  <m:oMath xmlns:m="http://schemas.openxmlformats.org/officeDocument/2006/math">
                    <m:r>
                      <a:rPr lang="en-US" altLang="zh-CN" b="0" i="1" dirty="0" smtClean="0">
                        <a:latin typeface="Cambria Math" panose="02040503050406030204" pitchFamily="18" charset="0"/>
                      </a:rPr>
                      <m:t>1</m:t>
                    </m:r>
                  </m:oMath>
                </a14:m>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−1</m:t>
                    </m:r>
                  </m:oMath>
                </a14:m>
                <a:r>
                  <a:rPr lang="zh-CN" altLang="en-US" dirty="0"/>
                  <a:t>，可以直接</a:t>
                </a:r>
                <a14:m>
                  <m:oMath xmlns:m="http://schemas.openxmlformats.org/officeDocument/2006/math">
                    <m:r>
                      <a:rPr lang="en-US" altLang="zh-CN" b="0" i="1" smtClean="0">
                        <a:latin typeface="Cambria Math" panose="02040503050406030204" pitchFamily="18" charset="0"/>
                      </a:rPr>
                      <m:t>𝑑𝑓𝑠</m:t>
                    </m:r>
                  </m:oMath>
                </a14:m>
                <a:r>
                  <a:rPr lang="zh-CN" altLang="en-US" dirty="0"/>
                  <a:t>判断连通性，但是一个点的出边可能有很多条，一次</a:t>
                </a:r>
                <a14:m>
                  <m:oMath xmlns:m="http://schemas.openxmlformats.org/officeDocument/2006/math">
                    <m:r>
                      <a:rPr lang="en-US" altLang="zh-CN" b="0" i="1" smtClean="0">
                        <a:latin typeface="Cambria Math" panose="02040503050406030204" pitchFamily="18" charset="0"/>
                      </a:rPr>
                      <m:t>𝑑𝑓𝑠</m:t>
                    </m:r>
                  </m:oMath>
                </a14:m>
                <a:r>
                  <a:rPr lang="zh-CN" altLang="en-US" dirty="0"/>
                  <a:t>复杂度有可能会退化成</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oMath>
                </a14:m>
                <a:endParaRPr lang="en-US" altLang="zh-CN" dirty="0"/>
              </a:p>
              <a:p>
                <a:r>
                  <a:rPr lang="zh-CN" altLang="en-US" dirty="0"/>
                  <a:t>我们将所有点按照度数大小分成两类：小于</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的和大于等于</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的</a:t>
                </a:r>
                <a:endParaRPr lang="en-US" altLang="zh-CN" dirty="0"/>
              </a:p>
              <a:p>
                <a:r>
                  <a:rPr lang="zh-CN" altLang="en-US" dirty="0"/>
                  <a:t>对于小于</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的点，我们暴力枚举它的所有出边</a:t>
                </a:r>
                <a:endParaRPr lang="en-US" altLang="zh-CN" dirty="0"/>
              </a:p>
              <a:p>
                <a:r>
                  <a:rPr lang="zh-CN" altLang="en-US" dirty="0"/>
                  <a:t>对于大于等于</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的点，我们预处理出它能到达的所有点（就像邻接矩阵那样），然后枚举询问给出的所有点，判断是否有边相连</a:t>
                </a:r>
                <a:endParaRPr lang="en-US" altLang="zh-CN" dirty="0"/>
              </a:p>
              <a:p>
                <a:r>
                  <a:rPr lang="zh-CN" altLang="en-US" dirty="0"/>
                  <a:t>这样一次询问复杂度是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e>
                        </m:d>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r>
                  <a:rPr lang="zh-CN" altLang="en-US" dirty="0"/>
                  <a:t>  </a:t>
                </a:r>
              </a:p>
            </p:txBody>
          </p:sp>
        </mc:Choice>
        <mc:Fallback xmlns="">
          <p:sp>
            <p:nvSpPr>
              <p:cNvPr id="3" name="内容占位符 2">
                <a:extLst>
                  <a:ext uri="{FF2B5EF4-FFF2-40B4-BE49-F238E27FC236}">
                    <a16:creationId xmlns:a16="http://schemas.microsoft.com/office/drawing/2014/main" id="{5BBB5BDB-C1E0-4FEF-BCBF-8912426BB23F}"/>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2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677C7-35C3-41C3-B11F-B9B1550DAC7F}"/>
              </a:ext>
            </a:extLst>
          </p:cNvPr>
          <p:cNvSpPr>
            <a:spLocks noGrp="1"/>
          </p:cNvSpPr>
          <p:nvPr>
            <p:ph type="title"/>
          </p:nvPr>
        </p:nvSpPr>
        <p:spPr/>
        <p:txBody>
          <a:bodyPr/>
          <a:lstStyle/>
          <a:p>
            <a:r>
              <a:rPr lang="en-US" altLang="zh-CN" dirty="0"/>
              <a:t>SDOI2017 </a:t>
            </a:r>
            <a:r>
              <a:rPr lang="zh-CN" altLang="en-US" dirty="0"/>
              <a:t>天才黑客</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68F4158-26AB-48C4-BE8D-9DAB74FF0034}"/>
                  </a:ext>
                </a:extLst>
              </p:cNvPr>
              <p:cNvSpPr>
                <a:spLocks noGrp="1"/>
              </p:cNvSpPr>
              <p:nvPr>
                <p:ph idx="1"/>
              </p:nvPr>
            </p:nvSpPr>
            <p:spPr/>
            <p:txBody>
              <a:bodyPr/>
              <a:lstStyle/>
              <a:p>
                <a:r>
                  <a:rPr lang="zh-CN" altLang="en-US" dirty="0"/>
                  <a:t>我们考虑排好序之后相邻的两个串</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zh-CN" altLang="en-US" i="1">
                        <a:latin typeface="Cambria Math" panose="02040503050406030204" pitchFamily="18" charset="0"/>
                      </a:rPr>
                      <m:t>，</m:t>
                    </m:r>
                  </m:oMath>
                </a14:m>
                <a:r>
                  <a:rPr lang="zh-CN" altLang="en-US" dirty="0"/>
                  <a:t>假设它们的</a:t>
                </a:r>
                <a14:m>
                  <m:oMath xmlns:m="http://schemas.openxmlformats.org/officeDocument/2006/math">
                    <m:r>
                      <a:rPr lang="en-US" altLang="zh-CN" b="0" i="1" smtClean="0">
                        <a:latin typeface="Cambria Math" panose="02040503050406030204" pitchFamily="18" charset="0"/>
                      </a:rPr>
                      <m:t>𝑙𝑐𝑝</m:t>
                    </m:r>
                    <m:r>
                      <a:rPr lang="zh-CN" altLang="en-US" i="1">
                        <a:latin typeface="Cambria Math" panose="02040503050406030204" pitchFamily="18" charset="0"/>
                      </a:rPr>
                      <m:t>是</m:t>
                    </m:r>
                    <m:r>
                      <a:rPr lang="en-US" altLang="zh-CN" b="0" i="1" smtClean="0">
                        <a:latin typeface="Cambria Math" panose="02040503050406030204" pitchFamily="18" charset="0"/>
                      </a:rPr>
                      <m:t>𝑙</m:t>
                    </m:r>
                  </m:oMath>
                </a14:m>
                <a:endParaRPr lang="en-US" altLang="zh-CN" dirty="0"/>
              </a:p>
              <a:p>
                <a:r>
                  <a:rPr lang="zh-CN" altLang="en-US" dirty="0"/>
                  <a:t>也就是说，</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到</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Sub>
                    <m:r>
                      <a:rPr lang="zh-CN" altLang="en-US" i="1">
                        <a:latin typeface="Cambria Math" panose="02040503050406030204" pitchFamily="18" charset="0"/>
                      </a:rPr>
                      <m:t>的</m:t>
                    </m:r>
                  </m:oMath>
                </a14:m>
                <a:r>
                  <a:rPr lang="zh-CN" altLang="en-US" dirty="0"/>
                  <a:t>路径长度至多是</a:t>
                </a:r>
                <a14:m>
                  <m:oMath xmlns:m="http://schemas.openxmlformats.org/officeDocument/2006/math">
                    <m:r>
                      <a:rPr lang="en-US" altLang="zh-CN" b="0" i="1" smtClean="0">
                        <a:latin typeface="Cambria Math" panose="02040503050406030204" pitchFamily="18" charset="0"/>
                      </a:rPr>
                      <m:t>𝑙</m:t>
                    </m:r>
                  </m:oMath>
                </a14:m>
                <a:endParaRPr lang="en-US" altLang="zh-CN" dirty="0"/>
              </a:p>
              <a:p>
                <a:r>
                  <a:rPr lang="zh-CN" altLang="en-US" dirty="0"/>
                  <a:t>因此，原来的连边方式等价于对于每一对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zh-CN" altLang="en-US" i="1">
                        <a:latin typeface="Cambria Math" panose="02040503050406030204" pitchFamily="18" charset="0"/>
                      </a:rPr>
                      <m:t>，</m:t>
                    </m:r>
                  </m:oMath>
                </a14:m>
                <a:r>
                  <a:rPr lang="zh-CN" altLang="en-US" dirty="0"/>
                  <a:t>我们从前缀</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向</m:t>
                    </m:r>
                  </m:oMath>
                </a14:m>
                <a:r>
                  <a:rPr lang="zh-CN" altLang="en-US" dirty="0"/>
                  <a:t>后缀</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𝑚</m:t>
                        </m:r>
                      </m:sub>
                    </m:sSub>
                    <m:r>
                      <a:rPr lang="zh-CN" altLang="en-US" i="1" dirty="0">
                        <a:latin typeface="Cambria Math" panose="02040503050406030204" pitchFamily="18" charset="0"/>
                      </a:rPr>
                      <m:t>连</m:t>
                    </m:r>
                  </m:oMath>
                </a14:m>
                <a:r>
                  <a:rPr lang="zh-CN" altLang="en-US" dirty="0"/>
                  <a:t>一条长度为</a:t>
                </a:r>
                <a14:m>
                  <m:oMath xmlns:m="http://schemas.openxmlformats.org/officeDocument/2006/math">
                    <m:r>
                      <a:rPr lang="en-US" altLang="zh-CN" b="0" i="1" smtClean="0">
                        <a:latin typeface="Cambria Math" panose="02040503050406030204" pitchFamily="18" charset="0"/>
                      </a:rPr>
                      <m:t>𝑙</m:t>
                    </m:r>
                  </m:oMath>
                </a14:m>
                <a:r>
                  <a:rPr lang="zh-CN" altLang="en-US" dirty="0"/>
                  <a:t>的边</a:t>
                </a:r>
                <a:endParaRPr lang="en-US" altLang="zh-CN" dirty="0"/>
              </a:p>
              <a:p>
                <a:r>
                  <a:rPr lang="zh-CN" altLang="en-US" dirty="0"/>
                  <a:t>使用前后缀优化连边即可</a:t>
                </a:r>
              </a:p>
            </p:txBody>
          </p:sp>
        </mc:Choice>
        <mc:Fallback xmlns="">
          <p:sp>
            <p:nvSpPr>
              <p:cNvPr id="3" name="内容占位符 2">
                <a:extLst>
                  <a:ext uri="{FF2B5EF4-FFF2-40B4-BE49-F238E27FC236}">
                    <a16:creationId xmlns:a16="http://schemas.microsoft.com/office/drawing/2014/main" id="{168F4158-26AB-48C4-BE8D-9DAB74FF0034}"/>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226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4E2C2-E80A-4B9B-9C5F-533510DB0FBC}"/>
              </a:ext>
            </a:extLst>
          </p:cNvPr>
          <p:cNvSpPr>
            <a:spLocks noGrp="1"/>
          </p:cNvSpPr>
          <p:nvPr>
            <p:ph type="title"/>
          </p:nvPr>
        </p:nvSpPr>
        <p:spPr/>
        <p:txBody>
          <a:bodyPr/>
          <a:lstStyle/>
          <a:p>
            <a:r>
              <a:rPr lang="zh-CN" altLang="en-US" dirty="0"/>
              <a:t>一道题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A9C5610-C88B-40AA-B17F-E4D5D1510FC0}"/>
                  </a:ext>
                </a:extLst>
              </p:cNvPr>
              <p:cNvSpPr>
                <a:spLocks noGrp="1"/>
              </p:cNvSpPr>
              <p:nvPr>
                <p:ph idx="1"/>
              </p:nvPr>
            </p:nvSpPr>
            <p:spPr/>
            <p:txBody>
              <a:bodyPr/>
              <a:lstStyle/>
              <a:p>
                <a:r>
                  <a:rPr lang="zh-CN" altLang="en-US" dirty="0"/>
                  <a:t>对于</a:t>
                </a:r>
                <a14:m>
                  <m:oMath xmlns:m="http://schemas.openxmlformats.org/officeDocument/2006/math">
                    <m:r>
                      <a:rPr lang="en-US" altLang="zh-CN" b="0" i="1" smtClean="0">
                        <a:latin typeface="Cambria Math" panose="02040503050406030204" pitchFamily="18" charset="0"/>
                      </a:rPr>
                      <m:t>1</m:t>
                    </m:r>
                  </m:oMath>
                </a14:m>
                <a:r>
                  <a:rPr lang="zh-CN" altLang="en-US" dirty="0"/>
                  <a:t>，我们需要判断给出的点集是否形成一个团</a:t>
                </a:r>
                <a:endParaRPr lang="en-US" altLang="zh-CN" dirty="0"/>
              </a:p>
              <a:p>
                <a:r>
                  <a:rPr lang="zh-CN" altLang="en-US" dirty="0"/>
                  <a:t>暴力判断</a:t>
                </a:r>
                <a:endParaRPr lang="en-US" altLang="zh-CN" dirty="0"/>
              </a:p>
              <a:p>
                <a:r>
                  <a:rPr lang="zh-CN" altLang="en-US" dirty="0"/>
                  <a:t>如果点集大小大于</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𝑚</m:t>
                        </m:r>
                      </m:e>
                    </m:rad>
                  </m:oMath>
                </a14:m>
                <a:r>
                  <a:rPr lang="zh-CN" altLang="en-US" dirty="0"/>
                  <a:t>，那么肯定没戏</a:t>
                </a:r>
                <a:endParaRPr lang="en-US" altLang="zh-CN" dirty="0"/>
              </a:p>
              <a:p>
                <a:r>
                  <a:rPr lang="zh-CN" altLang="en-US" dirty="0"/>
                  <a:t>否则暴力枚举点集中的两个点判断是否有边相连</a:t>
                </a:r>
                <a:endParaRPr lang="en-US" altLang="zh-CN" dirty="0"/>
              </a:p>
              <a:p>
                <a:r>
                  <a:rPr lang="zh-CN" altLang="en-US" dirty="0"/>
                  <a:t>复杂度最坏是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𝐾</m:t>
                                </m:r>
                              </m:e>
                            </m:d>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𝑚</m:t>
                                </m:r>
                              </m:e>
                            </m:rad>
                          </m:den>
                        </m:f>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𝐾</m:t>
                            </m:r>
                          </m:e>
                        </m:d>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𝑚</m:t>
                            </m:r>
                          </m:e>
                        </m:rad>
                      </m:e>
                    </m:d>
                    <m:r>
                      <a:rPr lang="en-US" altLang="zh-CN" b="0" i="1" smtClean="0">
                        <a:latin typeface="Cambria Math" panose="02040503050406030204" pitchFamily="18" charset="0"/>
                      </a:rPr>
                      <m:t> </m:t>
                    </m:r>
                  </m:oMath>
                </a14:m>
                <a:endParaRPr lang="zh-CN" altLang="en-US" dirty="0"/>
              </a:p>
            </p:txBody>
          </p:sp>
        </mc:Choice>
        <mc:Fallback xmlns="">
          <p:sp>
            <p:nvSpPr>
              <p:cNvPr id="3" name="内容占位符 2">
                <a:extLst>
                  <a:ext uri="{FF2B5EF4-FFF2-40B4-BE49-F238E27FC236}">
                    <a16:creationId xmlns:a16="http://schemas.microsoft.com/office/drawing/2014/main" id="{CA9C5610-C88B-40AA-B17F-E4D5D1510FC0}"/>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00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F518E-46DA-436F-95B5-644A0D08997D}"/>
              </a:ext>
            </a:extLst>
          </p:cNvPr>
          <p:cNvSpPr>
            <a:spLocks noGrp="1"/>
          </p:cNvSpPr>
          <p:nvPr>
            <p:ph type="title"/>
          </p:nvPr>
        </p:nvSpPr>
        <p:spPr/>
        <p:txBody>
          <a:bodyPr/>
          <a:lstStyle/>
          <a:p>
            <a:r>
              <a:rPr lang="en-US" altLang="zh-CN" dirty="0"/>
              <a:t>CF611H New Year and Forgotten Tree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996D7E4-2A92-4E40-8CE5-F4CA64E3E797}"/>
                  </a:ext>
                </a:extLst>
              </p:cNvPr>
              <p:cNvSpPr>
                <a:spLocks noGrp="1"/>
              </p:cNvSpPr>
              <p:nvPr>
                <p:ph idx="1"/>
              </p:nvPr>
            </p:nvSpPr>
            <p:spPr/>
            <p:txBody>
              <a:bodyPr/>
              <a:lstStyle/>
              <a:p>
                <a:r>
                  <a:rPr lang="zh-CN" altLang="en-US" dirty="0"/>
                  <a:t>有一棵树，但是每个节点的编号看不清了，只知道它有多少位</a:t>
                </a:r>
                <a:endParaRPr lang="en-US" altLang="zh-CN" dirty="0"/>
              </a:p>
              <a:p>
                <a:r>
                  <a:rPr lang="zh-CN" altLang="en-US" dirty="0"/>
                  <a:t>告诉你每条边两个端点编号的位数，你需要构造出这棵树</a:t>
                </a:r>
                <a:endParaRPr lang="en-US" altLang="zh-CN" dirty="0"/>
              </a:p>
              <a:p>
                <a:r>
                  <a:rPr lang="zh-CN" altLang="en-US" dirty="0"/>
                  <a:t>顶点编号为</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2996D7E4-2A92-4E40-8CE5-F4CA64E3E797}"/>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1850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BC67A-AE9F-481A-ADBE-B8F4D89955E0}"/>
              </a:ext>
            </a:extLst>
          </p:cNvPr>
          <p:cNvSpPr>
            <a:spLocks noGrp="1"/>
          </p:cNvSpPr>
          <p:nvPr>
            <p:ph type="title"/>
          </p:nvPr>
        </p:nvSpPr>
        <p:spPr/>
        <p:txBody>
          <a:bodyPr/>
          <a:lstStyle/>
          <a:p>
            <a:r>
              <a:rPr lang="en-US" altLang="zh-CN" dirty="0"/>
              <a:t>CF611H New Year and Forgotten Tree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F1FB007-F64C-44BB-91DF-61616F9DBE38}"/>
                  </a:ext>
                </a:extLst>
              </p:cNvPr>
              <p:cNvSpPr>
                <a:spLocks noGrp="1"/>
              </p:cNvSpPr>
              <p:nvPr>
                <p:ph idx="1"/>
              </p:nvPr>
            </p:nvSpPr>
            <p:spPr/>
            <p:txBody>
              <a:bodyPr/>
              <a:lstStyle/>
              <a:p>
                <a:r>
                  <a:rPr lang="zh-CN" altLang="en-US" dirty="0"/>
                  <a:t>先不考虑构造，如何判断是否有解</a:t>
                </a:r>
                <a:endParaRPr lang="en-US" altLang="zh-CN" dirty="0"/>
              </a:p>
              <a:p>
                <a:r>
                  <a:rPr lang="zh-CN" altLang="en-US" dirty="0"/>
                  <a:t>不同的位数只有</a:t>
                </a:r>
                <a14:m>
                  <m:oMath xmlns:m="http://schemas.openxmlformats.org/officeDocument/2006/math">
                    <m:r>
                      <a:rPr lang="en-US" altLang="zh-CN" b="0" i="1" smtClean="0">
                        <a:latin typeface="Cambria Math" panose="02040503050406030204" pitchFamily="18" charset="0"/>
                      </a:rPr>
                      <m:t>6</m:t>
                    </m:r>
                  </m:oMath>
                </a14:m>
                <a:r>
                  <a:rPr lang="zh-CN" altLang="en-US" dirty="0"/>
                  <a:t>种</a:t>
                </a:r>
                <a:endParaRPr lang="en-US" altLang="zh-CN" dirty="0"/>
              </a:p>
              <a:p>
                <a:r>
                  <a:rPr lang="zh-CN" altLang="en-US" dirty="0"/>
                  <a:t>对于一棵有根树，除了根节点以外，每个点都与其到父亲的连边一一对应</a:t>
                </a:r>
                <a:endParaRPr lang="en-US" altLang="zh-CN" dirty="0"/>
              </a:p>
              <a:p>
                <a:r>
                  <a:rPr lang="zh-CN" altLang="en-US" dirty="0"/>
                  <a:t>我们钦定</a:t>
                </a:r>
                <a14:m>
                  <m:oMath xmlns:m="http://schemas.openxmlformats.org/officeDocument/2006/math">
                    <m:r>
                      <a:rPr lang="en-US" altLang="zh-CN" b="0" i="1" smtClean="0">
                        <a:latin typeface="Cambria Math" panose="02040503050406030204" pitchFamily="18" charset="0"/>
                      </a:rPr>
                      <m:t>1</m:t>
                    </m:r>
                    <m:r>
                      <a:rPr lang="zh-CN" altLang="en-US" i="1">
                        <a:latin typeface="Cambria Math" panose="02040503050406030204" pitchFamily="18" charset="0"/>
                      </a:rPr>
                      <m:t>号</m:t>
                    </m:r>
                  </m:oMath>
                </a14:m>
                <a:r>
                  <a:rPr lang="zh-CN" altLang="en-US" dirty="0"/>
                  <a:t>点为根</a:t>
                </a:r>
                <a:endParaRPr lang="en-US" altLang="zh-CN" dirty="0"/>
              </a:p>
              <a:p>
                <a:r>
                  <a:rPr lang="zh-CN" altLang="en-US" dirty="0"/>
                  <a:t>对于一条边来说，它对应的两个端点一定有一个端点深度较深</a:t>
                </a:r>
                <a:endParaRPr lang="en-US" altLang="zh-CN" dirty="0"/>
              </a:p>
              <a:p>
                <a:r>
                  <a:rPr lang="zh-CN" altLang="en-US" dirty="0"/>
                  <a:t>考虑用边去匹配点</a:t>
                </a:r>
                <a:endParaRPr lang="en-US" altLang="zh-CN" dirty="0"/>
              </a:p>
              <a:p>
                <a:r>
                  <a:rPr lang="zh-CN" altLang="en-US" dirty="0"/>
                  <a:t>我们新建</a:t>
                </a:r>
                <a14:m>
                  <m:oMath xmlns:m="http://schemas.openxmlformats.org/officeDocument/2006/math">
                    <m:r>
                      <a:rPr lang="en-US" altLang="zh-CN" b="0" i="1" smtClean="0">
                        <a:latin typeface="Cambria Math" panose="02040503050406030204" pitchFamily="18" charset="0"/>
                      </a:rPr>
                      <m:t>6</m:t>
                    </m:r>
                  </m:oMath>
                </a14:m>
                <a:r>
                  <a:rPr lang="zh-CN" altLang="en-US" dirty="0"/>
                  <a:t>个点，第</a:t>
                </a:r>
                <a14:m>
                  <m:oMath xmlns:m="http://schemas.openxmlformats.org/officeDocument/2006/math">
                    <m:r>
                      <a:rPr lang="en-US" altLang="zh-CN" b="0" i="1" smtClean="0">
                        <a:latin typeface="Cambria Math" panose="02040503050406030204" pitchFamily="18" charset="0"/>
                      </a:rPr>
                      <m:t>𝑖</m:t>
                    </m:r>
                  </m:oMath>
                </a14:m>
                <a:r>
                  <a:rPr lang="zh-CN" altLang="en-US" dirty="0"/>
                  <a:t>个点代表编号长度为</a:t>
                </a:r>
                <a14:m>
                  <m:oMath xmlns:m="http://schemas.openxmlformats.org/officeDocument/2006/math">
                    <m:r>
                      <a:rPr lang="en-US" altLang="zh-CN" b="0" i="1" smtClean="0">
                        <a:latin typeface="Cambria Math" panose="02040503050406030204" pitchFamily="18" charset="0"/>
                      </a:rPr>
                      <m:t>𝑖</m:t>
                    </m:r>
                  </m:oMath>
                </a14:m>
                <a:r>
                  <a:rPr lang="zh-CN" altLang="en-US" dirty="0"/>
                  <a:t>的节点的数量</a:t>
                </a:r>
                <a:endParaRPr lang="en-US" altLang="zh-CN" dirty="0"/>
              </a:p>
              <a:p>
                <a:r>
                  <a:rPr lang="zh-CN" altLang="en-US" dirty="0"/>
                  <a:t>一条边要么匹配左端点，要么匹配右端点</a:t>
                </a:r>
                <a:endParaRPr lang="en-US" altLang="zh-CN" dirty="0"/>
              </a:p>
              <a:p>
                <a:r>
                  <a:rPr lang="zh-CN" altLang="en-US" dirty="0"/>
                  <a:t>跑一遍网络流，判断是否满流即可</a:t>
                </a:r>
              </a:p>
            </p:txBody>
          </p:sp>
        </mc:Choice>
        <mc:Fallback xmlns="">
          <p:sp>
            <p:nvSpPr>
              <p:cNvPr id="3" name="内容占位符 2">
                <a:extLst>
                  <a:ext uri="{FF2B5EF4-FFF2-40B4-BE49-F238E27FC236}">
                    <a16:creationId xmlns:a16="http://schemas.microsoft.com/office/drawing/2014/main" id="{DF1FB007-F64C-44BB-91DF-61616F9DBE38}"/>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320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5EBE6-7CB7-40F3-9108-FC528C980904}"/>
              </a:ext>
            </a:extLst>
          </p:cNvPr>
          <p:cNvSpPr>
            <a:spLocks noGrp="1"/>
          </p:cNvSpPr>
          <p:nvPr>
            <p:ph type="title"/>
          </p:nvPr>
        </p:nvSpPr>
        <p:spPr/>
        <p:txBody>
          <a:bodyPr/>
          <a:lstStyle/>
          <a:p>
            <a:r>
              <a:rPr lang="en-US" altLang="zh-CN" dirty="0"/>
              <a:t>CF611H New Year and Forgotten Tree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86E4531-6544-49C1-8726-4B9E47843830}"/>
                  </a:ext>
                </a:extLst>
              </p:cNvPr>
              <p:cNvSpPr>
                <a:spLocks noGrp="1"/>
              </p:cNvSpPr>
              <p:nvPr>
                <p:ph idx="1"/>
              </p:nvPr>
            </p:nvSpPr>
            <p:spPr>
              <a:xfrm>
                <a:off x="2589212" y="2133600"/>
                <a:ext cx="9140106" cy="3777622"/>
              </a:xfrm>
            </p:spPr>
            <p:txBody>
              <a:bodyPr/>
              <a:lstStyle/>
              <a:p>
                <a:r>
                  <a:rPr lang="zh-CN" altLang="en-US" dirty="0"/>
                  <a:t>如何构造方案呢</a:t>
                </a:r>
                <a:endParaRPr lang="en-US" altLang="zh-CN" dirty="0"/>
              </a:p>
              <a:p>
                <a:r>
                  <a:rPr lang="zh-CN" altLang="en-US" dirty="0"/>
                  <a:t>我们模拟一个类似于</a:t>
                </a:r>
                <a14:m>
                  <m:oMath xmlns:m="http://schemas.openxmlformats.org/officeDocument/2006/math">
                    <m:r>
                      <a:rPr lang="en-US" altLang="zh-CN" b="0" i="1" smtClean="0">
                        <a:latin typeface="Cambria Math" panose="02040503050406030204" pitchFamily="18" charset="0"/>
                      </a:rPr>
                      <m:t>𝑃𝑟𝑖𝑚</m:t>
                    </m:r>
                    <m:r>
                      <a:rPr lang="zh-CN" altLang="en-US" i="1">
                        <a:latin typeface="Cambria Math" panose="02040503050406030204" pitchFamily="18" charset="0"/>
                      </a:rPr>
                      <m:t>的</m:t>
                    </m:r>
                  </m:oMath>
                </a14:m>
                <a:r>
                  <a:rPr lang="zh-CN" altLang="en-US" dirty="0"/>
                  <a:t>过程，维护一个集合表示当前已经确定与</a:t>
                </a:r>
                <a14:m>
                  <m:oMath xmlns:m="http://schemas.openxmlformats.org/officeDocument/2006/math">
                    <m:r>
                      <a:rPr lang="en-US" altLang="zh-CN" b="0" i="1" smtClean="0">
                        <a:latin typeface="Cambria Math" panose="02040503050406030204" pitchFamily="18" charset="0"/>
                      </a:rPr>
                      <m:t>1</m:t>
                    </m:r>
                  </m:oMath>
                </a14:m>
                <a:r>
                  <a:rPr lang="zh-CN" altLang="en-US" dirty="0"/>
                  <a:t>号点连通的点</a:t>
                </a:r>
                <a:endParaRPr lang="en-US" altLang="zh-CN" dirty="0"/>
              </a:p>
              <a:p>
                <a:r>
                  <a:rPr lang="zh-CN" altLang="en-US" dirty="0"/>
                  <a:t>接下来我们尝试将一个新的点添加进当前集合</a:t>
                </a:r>
                <a:endParaRPr lang="en-US" altLang="zh-CN" dirty="0"/>
              </a:p>
              <a:p>
                <a:r>
                  <a:rPr lang="zh-CN" altLang="en-US" dirty="0"/>
                  <a:t>枚举这个新的点的位数以及挂在当前集合中的哪个点下，注意到两个点只有编号的长度不同时才本质不同，因此对于一次添加，我们只用枚举</a:t>
                </a:r>
                <a14:m>
                  <m:oMath xmlns:m="http://schemas.openxmlformats.org/officeDocument/2006/math">
                    <m:r>
                      <a:rPr lang="en-US" altLang="zh-CN" b="0" i="1" smtClean="0">
                        <a:latin typeface="Cambria Math" panose="02040503050406030204" pitchFamily="18" charset="0"/>
                      </a:rPr>
                      <m:t>36</m:t>
                    </m:r>
                  </m:oMath>
                </a14:m>
                <a:r>
                  <a:rPr lang="zh-CN" altLang="en-US" dirty="0"/>
                  <a:t>次</a:t>
                </a:r>
                <a:endParaRPr lang="en-US" altLang="zh-CN" dirty="0"/>
              </a:p>
              <a:p>
                <a:r>
                  <a:rPr lang="zh-CN" altLang="en-US" dirty="0"/>
                  <a:t>枚举之后跑一遍网络流判断是否有解</a:t>
                </a:r>
                <a:endParaRPr lang="en-US" altLang="zh-CN" dirty="0"/>
              </a:p>
              <a:p>
                <a:r>
                  <a:rPr lang="zh-CN" altLang="en-US" dirty="0"/>
                  <a:t>重复这个过程即可</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86E4531-6544-49C1-8726-4B9E47843830}"/>
                  </a:ext>
                </a:extLst>
              </p:cNvPr>
              <p:cNvSpPr>
                <a:spLocks noGrp="1" noRot="1" noChangeAspect="1" noMove="1" noResize="1" noEditPoints="1" noAdjustHandles="1" noChangeArrowheads="1" noChangeShapeType="1" noTextEdit="1"/>
              </p:cNvSpPr>
              <p:nvPr>
                <p:ph idx="1"/>
              </p:nvPr>
            </p:nvSpPr>
            <p:spPr>
              <a:xfrm>
                <a:off x="2589212" y="2133600"/>
                <a:ext cx="9140106" cy="3777622"/>
              </a:xfrm>
              <a:blipFill>
                <a:blip r:embed="rId2"/>
                <a:stretch>
                  <a:fillRect l="-467"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626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FFA85-6D9D-4672-95E6-A45493A59191}"/>
              </a:ext>
            </a:extLst>
          </p:cNvPr>
          <p:cNvSpPr>
            <a:spLocks noGrp="1"/>
          </p:cNvSpPr>
          <p:nvPr>
            <p:ph type="title"/>
          </p:nvPr>
        </p:nvSpPr>
        <p:spPr/>
        <p:txBody>
          <a:bodyPr/>
          <a:lstStyle/>
          <a:p>
            <a:r>
              <a:rPr lang="en-US" altLang="zh-CN" dirty="0"/>
              <a:t>CF605E </a:t>
            </a:r>
            <a:r>
              <a:rPr lang="en-US" altLang="zh-CN" dirty="0" err="1"/>
              <a:t>Intergalaxy</a:t>
            </a:r>
            <a:r>
              <a:rPr lang="en-US" altLang="zh-CN" dirty="0"/>
              <a:t> Trips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37E07D-7D94-4F35-B2F5-A987A7D3DF1D}"/>
                  </a:ext>
                </a:extLst>
              </p:cNvPr>
              <p:cNvSpPr>
                <a:spLocks noGrp="1"/>
              </p:cNvSpPr>
              <p:nvPr>
                <p:ph idx="1"/>
              </p:nvPr>
            </p:nvSpPr>
            <p:spPr/>
            <p:txBody>
              <a:bodyPr/>
              <a:lstStyle/>
              <a:p>
                <a:r>
                  <a:rPr lang="zh-CN" altLang="en-US" dirty="0"/>
                  <a:t>给出一张</a:t>
                </a:r>
                <a14:m>
                  <m:oMath xmlns:m="http://schemas.openxmlformats.org/officeDocument/2006/math">
                    <m:r>
                      <a:rPr lang="en-US" altLang="zh-CN" b="0" i="1" smtClean="0">
                        <a:latin typeface="Cambria Math" panose="02040503050406030204" pitchFamily="18" charset="0"/>
                      </a:rPr>
                      <m:t>𝑛</m:t>
                    </m:r>
                  </m:oMath>
                </a14:m>
                <a:r>
                  <a:rPr lang="zh-CN" altLang="en-US" dirty="0"/>
                  <a:t>个点的有向完全图</a:t>
                </a:r>
                <a:endParaRPr lang="en-US" altLang="zh-CN" dirty="0"/>
              </a:p>
              <a:p>
                <a:r>
                  <a:rPr lang="zh-CN" altLang="en-US" dirty="0"/>
                  <a:t>每天，每条边都有一个出现概率，</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的边出现概率为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sub>
                    </m:sSub>
                  </m:oMath>
                </a14:m>
                <a:endParaRPr lang="en-US" altLang="zh-CN" dirty="0"/>
              </a:p>
              <a:p>
                <a:r>
                  <a:rPr lang="zh-CN" altLang="en-US" dirty="0"/>
                  <a:t>每一天你都可以选择一条出现的边走过去</a:t>
                </a:r>
                <a:endParaRPr lang="en-US" altLang="zh-CN" dirty="0"/>
              </a:p>
              <a:p>
                <a:r>
                  <a:rPr lang="zh-CN" altLang="en-US" dirty="0"/>
                  <a:t>求最优策略下</a:t>
                </a:r>
                <a14:m>
                  <m:oMath xmlns:m="http://schemas.openxmlformats.org/officeDocument/2006/math">
                    <m:r>
                      <a:rPr lang="en-US" altLang="zh-CN" b="0" i="1" smtClean="0">
                        <a:latin typeface="Cambria Math" panose="02040503050406030204" pitchFamily="18" charset="0"/>
                      </a:rPr>
                      <m:t>1</m:t>
                    </m:r>
                  </m:oMath>
                </a14:m>
                <a:r>
                  <a:rPr lang="zh-CN" altLang="en-US" dirty="0"/>
                  <a:t>号点走到</a:t>
                </a:r>
                <a14:m>
                  <m:oMath xmlns:m="http://schemas.openxmlformats.org/officeDocument/2006/math">
                    <m:r>
                      <a:rPr lang="en-US" altLang="zh-CN" b="0" i="1" smtClean="0">
                        <a:latin typeface="Cambria Math" panose="02040503050406030204" pitchFamily="18" charset="0"/>
                      </a:rPr>
                      <m:t>𝑛</m:t>
                    </m:r>
                  </m:oMath>
                </a14:m>
                <a:r>
                  <a:rPr lang="zh-CN" altLang="en-US" dirty="0"/>
                  <a:t>号点的期望天数，注意边的出现情况不是一开始就确定好的，也就是说你并不能提前知道之后这些边将会如何出现</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3</m:t>
                        </m:r>
                      </m:sup>
                    </m:sSup>
                  </m:oMath>
                </a14:m>
                <a:endParaRPr lang="zh-CN" altLang="en-US" dirty="0"/>
              </a:p>
            </p:txBody>
          </p:sp>
        </mc:Choice>
        <mc:Fallback xmlns="">
          <p:sp>
            <p:nvSpPr>
              <p:cNvPr id="3" name="内容占位符 2">
                <a:extLst>
                  <a:ext uri="{FF2B5EF4-FFF2-40B4-BE49-F238E27FC236}">
                    <a16:creationId xmlns:a16="http://schemas.microsoft.com/office/drawing/2014/main" id="{D737E07D-7D94-4F35-B2F5-A987A7D3DF1D}"/>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05610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295-DDF0-40F7-BD28-FD3FC31175D3}"/>
              </a:ext>
            </a:extLst>
          </p:cNvPr>
          <p:cNvSpPr>
            <a:spLocks noGrp="1"/>
          </p:cNvSpPr>
          <p:nvPr>
            <p:ph type="title"/>
          </p:nvPr>
        </p:nvSpPr>
        <p:spPr/>
        <p:txBody>
          <a:bodyPr/>
          <a:lstStyle/>
          <a:p>
            <a:r>
              <a:rPr lang="en-US" altLang="zh-CN" dirty="0"/>
              <a:t>CF605E </a:t>
            </a:r>
            <a:r>
              <a:rPr lang="en-US" altLang="zh-CN" dirty="0" err="1"/>
              <a:t>Intergalaxy</a:t>
            </a:r>
            <a:r>
              <a:rPr lang="en-US" altLang="zh-CN" dirty="0"/>
              <a:t> Trips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88BAFB8-5784-4707-8CC3-989C04AF2467}"/>
                  </a:ext>
                </a:extLst>
              </p:cNvPr>
              <p:cNvSpPr>
                <a:spLocks noGrp="1"/>
              </p:cNvSpPr>
              <p:nvPr>
                <p:ph idx="1"/>
              </p:nvPr>
            </p:nvSpPr>
            <p:spPr/>
            <p:txBody>
              <a:bodyPr/>
              <a:lstStyle/>
              <a:p>
                <a:r>
                  <a:rPr lang="zh-CN" altLang="en-US" dirty="0"/>
                  <a:t>首先有一个结论：最优方案一定是对于某个点</a:t>
                </a:r>
                <a14:m>
                  <m:oMath xmlns:m="http://schemas.openxmlformats.org/officeDocument/2006/math">
                    <m:r>
                      <a:rPr lang="en-US" altLang="zh-CN" b="0" i="1" smtClean="0">
                        <a:latin typeface="Cambria Math" panose="02040503050406030204" pitchFamily="18" charset="0"/>
                      </a:rPr>
                      <m:t>𝑖</m:t>
                    </m:r>
                  </m:oMath>
                </a14:m>
                <a:r>
                  <a:rPr lang="zh-CN" altLang="en-US" dirty="0"/>
                  <a:t>，你会选择所有点中从这个点出发期望步数最小的一些点观察，直到有一天至少有一条连向这些点的出边出现了，然后你会立即沿着此时能到达的所有点中期望最小的那个点走过去</a:t>
                </a:r>
                <a:endParaRPr lang="en-US" altLang="zh-CN" dirty="0"/>
              </a:p>
              <a:p>
                <a:r>
                  <a:rPr lang="zh-CN" altLang="en-US" dirty="0"/>
                  <a:t>假如我们已经确定了</a:t>
                </a:r>
                <a14:m>
                  <m:oMath xmlns:m="http://schemas.openxmlformats.org/officeDocument/2006/math">
                    <m:r>
                      <a:rPr lang="en-US" altLang="zh-CN" b="0" i="1" smtClean="0">
                        <a:latin typeface="Cambria Math" panose="02040503050406030204" pitchFamily="18" charset="0"/>
                      </a:rPr>
                      <m:t>𝑢</m:t>
                    </m:r>
                    <m:r>
                      <a:rPr lang="zh-CN" altLang="en-US" i="1">
                        <a:latin typeface="Cambria Math" panose="02040503050406030204" pitchFamily="18" charset="0"/>
                      </a:rPr>
                      <m:t>能</m:t>
                    </m:r>
                  </m:oMath>
                </a14:m>
                <a:r>
                  <a:rPr lang="zh-CN" altLang="en-US" dirty="0"/>
                  <a:t>到达的点到</a:t>
                </a:r>
                <a14:m>
                  <m:oMath xmlns:m="http://schemas.openxmlformats.org/officeDocument/2006/math">
                    <m:r>
                      <a:rPr lang="en-US" altLang="zh-CN" b="0" i="1" smtClean="0">
                        <a:latin typeface="Cambria Math" panose="02040503050406030204" pitchFamily="18" charset="0"/>
                      </a:rPr>
                      <m:t>𝑛</m:t>
                    </m:r>
                  </m:oMath>
                </a14:m>
                <a:r>
                  <a:rPr lang="zh-CN" altLang="en-US" dirty="0"/>
                  <a:t>最优策略下的期望，那么一种暴力方法是，将这些值从小到大排序，依次计算观察第一个点、观察前两个点</a:t>
                </a:r>
                <a14:m>
                  <m:oMath xmlns:m="http://schemas.openxmlformats.org/officeDocument/2006/math">
                    <m:r>
                      <a:rPr lang="en-US" altLang="zh-CN" b="0" i="1" smtClean="0">
                        <a:latin typeface="Cambria Math" panose="02040503050406030204" pitchFamily="18" charset="0"/>
                      </a:rPr>
                      <m:t>⋯</m:t>
                    </m:r>
                  </m:oMath>
                </a14:m>
                <a:r>
                  <a:rPr lang="zh-CN" altLang="en-US" dirty="0"/>
                  <a:t>的期望时间，取最小值更新</a:t>
                </a:r>
                <a14:m>
                  <m:oMath xmlns:m="http://schemas.openxmlformats.org/officeDocument/2006/math">
                    <m:r>
                      <a:rPr lang="en-US" altLang="zh-CN" b="0" i="1" smtClean="0">
                        <a:latin typeface="Cambria Math" panose="02040503050406030204" pitchFamily="18" charset="0"/>
                      </a:rPr>
                      <m:t>𝑢</m:t>
                    </m:r>
                  </m:oMath>
                </a14:m>
                <a:r>
                  <a:rPr lang="zh-CN" altLang="en-US" dirty="0"/>
                  <a:t>节点的答案</a:t>
                </a:r>
                <a:endParaRPr lang="en-US" altLang="zh-CN" dirty="0"/>
              </a:p>
              <a:p>
                <a:r>
                  <a:rPr lang="zh-CN" altLang="en-US" dirty="0"/>
                  <a:t>类似斯坦纳树，注意到更新</a:t>
                </a:r>
                <a14:m>
                  <m:oMath xmlns:m="http://schemas.openxmlformats.org/officeDocument/2006/math">
                    <m:r>
                      <a:rPr lang="en-US" altLang="zh-CN" b="0" i="1" smtClean="0">
                        <a:latin typeface="Cambria Math" panose="02040503050406030204" pitchFamily="18" charset="0"/>
                      </a:rPr>
                      <m:t>𝑢</m:t>
                    </m:r>
                  </m:oMath>
                </a14:m>
                <a:r>
                  <a:rPr lang="zh-CN" altLang="en-US" dirty="0"/>
                  <a:t>节点的答案之后，</a:t>
                </a:r>
                <a14:m>
                  <m:oMath xmlns:m="http://schemas.openxmlformats.org/officeDocument/2006/math">
                    <m:r>
                      <a:rPr lang="en-US" altLang="zh-CN" b="0" i="1" smtClean="0">
                        <a:latin typeface="Cambria Math" panose="02040503050406030204" pitchFamily="18" charset="0"/>
                      </a:rPr>
                      <m:t>𝑢</m:t>
                    </m:r>
                  </m:oMath>
                </a14:m>
                <a:r>
                  <a:rPr lang="zh-CN" altLang="en-US" dirty="0"/>
                  <a:t>节点可能还会对其它节点进一步更新，因此需要使用类似</a:t>
                </a:r>
                <a14:m>
                  <m:oMath xmlns:m="http://schemas.openxmlformats.org/officeDocument/2006/math">
                    <m:r>
                      <a:rPr lang="en-US" altLang="zh-CN" b="0" i="1" smtClean="0">
                        <a:latin typeface="Cambria Math" panose="02040503050406030204" pitchFamily="18" charset="0"/>
                      </a:rPr>
                      <m:t>𝑆𝑃𝐹𝐴</m:t>
                    </m:r>
                  </m:oMath>
                </a14:m>
                <a:r>
                  <a:rPr lang="zh-CN" altLang="en-US" dirty="0"/>
                  <a:t>的转移方法</a:t>
                </a:r>
                <a:endParaRPr lang="en-US" altLang="zh-CN" dirty="0"/>
              </a:p>
              <a:p>
                <a:r>
                  <a:rPr lang="zh-CN" altLang="en-US" dirty="0"/>
                  <a:t>一次转移是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rPr>
                      <m:t>log</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加上</a:t>
                </a:r>
                <a14:m>
                  <m:oMath xmlns:m="http://schemas.openxmlformats.org/officeDocument/2006/math">
                    <m:r>
                      <a:rPr lang="en-US" altLang="zh-CN" b="0" i="1" dirty="0" smtClean="0">
                        <a:latin typeface="Cambria Math" panose="02040503050406030204" pitchFamily="18" charset="0"/>
                      </a:rPr>
                      <m:t>𝑆𝑃𝐹𝐴</m:t>
                    </m:r>
                  </m:oMath>
                </a14:m>
                <a:r>
                  <a:rPr lang="zh-CN" altLang="en-US" dirty="0"/>
                  <a:t>复杂度爆炸，为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oMath>
                </a14:m>
                <a:endParaRPr lang="zh-CN" altLang="en-US" dirty="0"/>
              </a:p>
            </p:txBody>
          </p:sp>
        </mc:Choice>
        <mc:Fallback xmlns="">
          <p:sp>
            <p:nvSpPr>
              <p:cNvPr id="3" name="内容占位符 2">
                <a:extLst>
                  <a:ext uri="{FF2B5EF4-FFF2-40B4-BE49-F238E27FC236}">
                    <a16:creationId xmlns:a16="http://schemas.microsoft.com/office/drawing/2014/main" id="{E88BAFB8-5784-4707-8CC3-989C04AF2467}"/>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51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BA0FA-AB7D-4C27-9243-A53DC57EBC14}"/>
              </a:ext>
            </a:extLst>
          </p:cNvPr>
          <p:cNvSpPr>
            <a:spLocks noGrp="1"/>
          </p:cNvSpPr>
          <p:nvPr>
            <p:ph type="title"/>
          </p:nvPr>
        </p:nvSpPr>
        <p:spPr/>
        <p:txBody>
          <a:bodyPr/>
          <a:lstStyle/>
          <a:p>
            <a:r>
              <a:rPr lang="en-US" altLang="zh-CN" dirty="0"/>
              <a:t>CF605E </a:t>
            </a:r>
            <a:r>
              <a:rPr lang="en-US" altLang="zh-CN" dirty="0" err="1"/>
              <a:t>Intergalaxy</a:t>
            </a:r>
            <a:r>
              <a:rPr lang="en-US" altLang="zh-CN" dirty="0"/>
              <a:t> Trips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764205-73E5-472C-8BF0-C72DED7045D7}"/>
                  </a:ext>
                </a:extLst>
              </p:cNvPr>
              <p:cNvSpPr>
                <a:spLocks noGrp="1"/>
              </p:cNvSpPr>
              <p:nvPr>
                <p:ph idx="1"/>
              </p:nvPr>
            </p:nvSpPr>
            <p:spPr>
              <a:xfrm>
                <a:off x="2589212" y="2133599"/>
                <a:ext cx="8915400" cy="4221151"/>
              </a:xfrm>
            </p:spPr>
            <p:txBody>
              <a:bodyPr>
                <a:normAutofit/>
              </a:bodyPr>
              <a:lstStyle/>
              <a:p>
                <a:r>
                  <a:rPr lang="zh-CN" altLang="en-US" dirty="0"/>
                  <a:t>注意到这样一个事实：每次我们只会从期望较大的点走向期望较小的点</a:t>
                </a:r>
                <a:endParaRPr lang="en-US" altLang="zh-CN" dirty="0"/>
              </a:p>
              <a:p>
                <a:r>
                  <a:rPr lang="zh-CN" altLang="en-US" dirty="0"/>
                  <a:t>对于一个点</a:t>
                </a:r>
                <a14:m>
                  <m:oMath xmlns:m="http://schemas.openxmlformats.org/officeDocument/2006/math">
                    <m:r>
                      <a:rPr lang="en-US" altLang="zh-CN" b="0" i="1" smtClean="0">
                        <a:latin typeface="Cambria Math" panose="02040503050406030204" pitchFamily="18" charset="0"/>
                      </a:rPr>
                      <m:t>𝑢</m:t>
                    </m:r>
                  </m:oMath>
                </a14:m>
                <a:r>
                  <a:rPr lang="zh-CN" altLang="en-US" dirty="0"/>
                  <a:t>来说，如果一个期望较大的点</a:t>
                </a:r>
                <a14:m>
                  <m:oMath xmlns:m="http://schemas.openxmlformats.org/officeDocument/2006/math">
                    <m:r>
                      <a:rPr lang="en-US" altLang="zh-CN" b="0" i="1" smtClean="0">
                        <a:latin typeface="Cambria Math" panose="02040503050406030204" pitchFamily="18" charset="0"/>
                      </a:rPr>
                      <m:t>𝑣</m:t>
                    </m:r>
                  </m:oMath>
                </a14:m>
                <a:r>
                  <a:rPr lang="zh-CN" altLang="en-US" dirty="0"/>
                  <a:t>被观察了，那么期望比</a:t>
                </a:r>
                <a14:m>
                  <m:oMath xmlns:m="http://schemas.openxmlformats.org/officeDocument/2006/math">
                    <m:r>
                      <a:rPr lang="en-US" altLang="zh-CN" b="0" i="1" smtClean="0">
                        <a:latin typeface="Cambria Math" panose="02040503050406030204" pitchFamily="18" charset="0"/>
                      </a:rPr>
                      <m:t>𝑣</m:t>
                    </m:r>
                  </m:oMath>
                </a14:m>
                <a:r>
                  <a:rPr lang="zh-CN" altLang="en-US" dirty="0"/>
                  <a:t>小的点也一定会被观察</a:t>
                </a:r>
                <a:endParaRPr lang="en-US" altLang="zh-CN" dirty="0"/>
              </a:p>
              <a:p>
                <a:r>
                  <a:rPr lang="zh-CN" altLang="en-US" dirty="0"/>
                  <a:t>因此我们可以使用类似</a:t>
                </a:r>
                <a14:m>
                  <m:oMath xmlns:m="http://schemas.openxmlformats.org/officeDocument/2006/math">
                    <m:r>
                      <a:rPr lang="en-US" altLang="zh-CN" b="0" i="1" smtClean="0">
                        <a:latin typeface="Cambria Math" panose="02040503050406030204" pitchFamily="18" charset="0"/>
                      </a:rPr>
                      <m:t>𝐷𝑖𝑗𝑘𝑠𝑡𝑟𝑎</m:t>
                    </m:r>
                    <m:r>
                      <a:rPr lang="zh-CN" altLang="en-US" i="1">
                        <a:latin typeface="Cambria Math" panose="02040503050406030204" pitchFamily="18" charset="0"/>
                      </a:rPr>
                      <m:t>的</m:t>
                    </m:r>
                  </m:oMath>
                </a14:m>
                <a:r>
                  <a:rPr lang="zh-CN" altLang="en-US" dirty="0"/>
                  <a:t>方式，每次选择还没有更新过的期望最小的点更新其它的点，显然选择的时候这个期望最小的点目前的</a:t>
                </a:r>
                <a14:m>
                  <m:oMath xmlns:m="http://schemas.openxmlformats.org/officeDocument/2006/math">
                    <m:r>
                      <a:rPr lang="en-US" altLang="zh-CN" b="0" i="1" smtClean="0">
                        <a:latin typeface="Cambria Math" panose="02040503050406030204" pitchFamily="18" charset="0"/>
                      </a:rPr>
                      <m:t>𝑑𝑝</m:t>
                    </m:r>
                  </m:oMath>
                </a14:m>
                <a:r>
                  <a:rPr lang="zh-CN" altLang="en-US" dirty="0"/>
                  <a:t>值就是答案，即之后不会再被更新了</a:t>
                </a:r>
                <a:endParaRPr lang="en-US" altLang="zh-CN" dirty="0"/>
              </a:p>
              <a:p>
                <a:r>
                  <a:rPr lang="zh-CN" altLang="en-US" dirty="0"/>
                  <a:t>我们用一种类似合并的方式来维护每个点此时观察的所有点</a:t>
                </a:r>
                <a:endParaRPr lang="en-US" altLang="zh-CN" dirty="0"/>
              </a:p>
              <a:p>
                <a:r>
                  <a:rPr lang="zh-CN" altLang="en-US" dirty="0"/>
                  <a:t>假如</a:t>
                </a:r>
                <a14:m>
                  <m:oMath xmlns:m="http://schemas.openxmlformats.org/officeDocument/2006/math">
                    <m:r>
                      <a:rPr lang="en-US" altLang="zh-CN" b="0" i="1" smtClean="0">
                        <a:latin typeface="Cambria Math" panose="02040503050406030204" pitchFamily="18" charset="0"/>
                      </a:rPr>
                      <m:t>𝑢</m:t>
                    </m:r>
                  </m:oMath>
                </a14:m>
                <a:r>
                  <a:rPr lang="zh-CN" altLang="en-US" dirty="0"/>
                  <a:t>观察了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r>
                      <a:rPr lang="zh-CN" altLang="en-US" i="1" smtClean="0">
                        <a:latin typeface="Cambria Math" panose="02040503050406030204" pitchFamily="18" charset="0"/>
                      </a:rPr>
                      <m:t>现在</m:t>
                    </m:r>
                  </m:oMath>
                </a14:m>
                <a:r>
                  <a:rPr lang="zh-CN" altLang="en-US" dirty="0"/>
                  <a:t>要加入点</a:t>
                </a:r>
                <a14:m>
                  <m:oMath xmlns:m="http://schemas.openxmlformats.org/officeDocument/2006/math">
                    <m:r>
                      <a:rPr lang="en-US" altLang="zh-CN" b="0" i="1" smtClean="0">
                        <a:latin typeface="Cambria Math" panose="02040503050406030204" pitchFamily="18" charset="0"/>
                      </a:rPr>
                      <m:t>𝑣</m:t>
                    </m:r>
                  </m:oMath>
                </a14:m>
                <a:endParaRPr lang="en-US" altLang="zh-CN" dirty="0"/>
              </a:p>
              <a:p>
                <a:r>
                  <a:rPr lang="zh-CN" altLang="en-US" dirty="0"/>
                  <a:t>根据之前的假设，</a:t>
                </a:r>
                <a14:m>
                  <m:oMath xmlns:m="http://schemas.openxmlformats.org/officeDocument/2006/math">
                    <m:r>
                      <a:rPr lang="en-US" altLang="zh-CN" b="0" i="1" smtClean="0">
                        <a:latin typeface="Cambria Math" panose="02040503050406030204" pitchFamily="18" charset="0"/>
                      </a:rPr>
                      <m:t>𝑣</m:t>
                    </m:r>
                  </m:oMath>
                </a14:m>
                <a:r>
                  <a:rPr lang="zh-CN" altLang="en-US" dirty="0"/>
                  <a:t>到</a:t>
                </a:r>
                <a14:m>
                  <m:oMath xmlns:m="http://schemas.openxmlformats.org/officeDocument/2006/math">
                    <m:r>
                      <a:rPr lang="en-US" altLang="zh-CN" b="0" i="1" dirty="0" smtClean="0">
                        <a:latin typeface="Cambria Math" panose="02040503050406030204" pitchFamily="18" charset="0"/>
                      </a:rPr>
                      <m:t>𝑛</m:t>
                    </m:r>
                  </m:oMath>
                </a14:m>
                <a:r>
                  <a:rPr lang="zh-CN" altLang="en-US" dirty="0"/>
                  <a:t>的期望时间比</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都要大</a:t>
                </a:r>
                <a:endParaRPr lang="en-US" altLang="zh-CN" dirty="0"/>
              </a:p>
              <a:p>
                <a:r>
                  <a:rPr lang="zh-CN" altLang="en-US" dirty="0"/>
                  <a:t>如果在某一天，</a:t>
                </a:r>
                <a14:m>
                  <m:oMath xmlns:m="http://schemas.openxmlformats.org/officeDocument/2006/math">
                    <m:r>
                      <a:rPr lang="en-US" altLang="zh-CN" b="0" i="1" smtClean="0">
                        <a:latin typeface="Cambria Math" panose="02040503050406030204" pitchFamily="18" charset="0"/>
                      </a:rPr>
                      <m:t>𝑢</m:t>
                    </m:r>
                  </m:oMath>
                </a14:m>
                <a:r>
                  <a:rPr lang="zh-CN" altLang="en-US" dirty="0"/>
                  <a:t>到</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𝑛</m:t>
                        </m:r>
                      </m:sub>
                    </m:sSub>
                    <m:r>
                      <a:rPr lang="zh-CN" altLang="en-US" i="1" dirty="0">
                        <a:latin typeface="Cambria Math" panose="02040503050406030204" pitchFamily="18" charset="0"/>
                      </a:rPr>
                      <m:t>中</m:t>
                    </m:r>
                  </m:oMath>
                </a14:m>
                <a:r>
                  <a:rPr lang="zh-CN" altLang="en-US" dirty="0"/>
                  <a:t>至少出现了一条边，而此时</a:t>
                </a:r>
                <a14:m>
                  <m:oMath xmlns:m="http://schemas.openxmlformats.org/officeDocument/2006/math">
                    <m:r>
                      <a:rPr lang="en-US" altLang="zh-CN" b="0" i="1" smtClean="0">
                        <a:latin typeface="Cambria Math" panose="02040503050406030204" pitchFamily="18" charset="0"/>
                      </a:rPr>
                      <m:t>𝑢</m:t>
                    </m:r>
                  </m:oMath>
                </a14:m>
                <a:r>
                  <a:rPr lang="zh-CN" altLang="en-US" dirty="0"/>
                  <a:t>到</a:t>
                </a:r>
                <a14:m>
                  <m:oMath xmlns:m="http://schemas.openxmlformats.org/officeDocument/2006/math">
                    <m:r>
                      <a:rPr lang="en-US" altLang="zh-CN" b="0" i="1" dirty="0" smtClean="0">
                        <a:latin typeface="Cambria Math" panose="02040503050406030204" pitchFamily="18" charset="0"/>
                      </a:rPr>
                      <m:t>𝑣</m:t>
                    </m:r>
                  </m:oMath>
                </a14:m>
                <a:r>
                  <a:rPr lang="zh-CN" altLang="en-US" dirty="0"/>
                  <a:t>的边也出现了，我们会优先选择到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的那条边走过去</a:t>
                </a:r>
                <a:r>
                  <a:rPr lang="en-US" altLang="zh-CN" dirty="0"/>
                  <a:t>	</a:t>
                </a:r>
              </a:p>
              <a:p>
                <a:endParaRPr lang="zh-CN" altLang="en-US" dirty="0"/>
              </a:p>
            </p:txBody>
          </p:sp>
        </mc:Choice>
        <mc:Fallback xmlns="">
          <p:sp>
            <p:nvSpPr>
              <p:cNvPr id="3" name="内容占位符 2">
                <a:extLst>
                  <a:ext uri="{FF2B5EF4-FFF2-40B4-BE49-F238E27FC236}">
                    <a16:creationId xmlns:a16="http://schemas.microsoft.com/office/drawing/2014/main" id="{CC764205-73E5-472C-8BF0-C72DED7045D7}"/>
                  </a:ext>
                </a:extLst>
              </p:cNvPr>
              <p:cNvSpPr>
                <a:spLocks noGrp="1" noRot="1" noChangeAspect="1" noMove="1" noResize="1" noEditPoints="1" noAdjustHandles="1" noChangeArrowheads="1" noChangeShapeType="1" noTextEdit="1"/>
              </p:cNvSpPr>
              <p:nvPr>
                <p:ph idx="1"/>
              </p:nvPr>
            </p:nvSpPr>
            <p:spPr>
              <a:xfrm>
                <a:off x="2589212" y="2133599"/>
                <a:ext cx="8915400" cy="4221151"/>
              </a:xfrm>
              <a:blipFill>
                <a:blip r:embed="rId2"/>
                <a:stretch>
                  <a:fillRect l="-479" t="-10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0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DE7C0-E3DF-49F6-B884-2FF3BC4DACFB}"/>
              </a:ext>
            </a:extLst>
          </p:cNvPr>
          <p:cNvSpPr>
            <a:spLocks noGrp="1"/>
          </p:cNvSpPr>
          <p:nvPr>
            <p:ph type="title"/>
          </p:nvPr>
        </p:nvSpPr>
        <p:spPr/>
        <p:txBody>
          <a:bodyPr/>
          <a:lstStyle/>
          <a:p>
            <a:r>
              <a:rPr lang="en-US" altLang="zh-CN"/>
              <a:t>CF605E Intergalaxy Trips</a:t>
            </a: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7949EBC-C7BE-4A35-AB40-A304FF9F5D57}"/>
                  </a:ext>
                </a:extLst>
              </p:cNvPr>
              <p:cNvSpPr>
                <a:spLocks noGrp="1"/>
              </p:cNvSpPr>
              <p:nvPr>
                <p:ph idx="1"/>
              </p:nvPr>
            </p:nvSpPr>
            <p:spPr/>
            <p:txBody>
              <a:bodyPr/>
              <a:lstStyle/>
              <a:p>
                <a:r>
                  <a:rPr lang="zh-CN" altLang="en-US" dirty="0"/>
                  <a:t>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合并成一个点，维护</a:t>
                </a:r>
                <a14:m>
                  <m:oMath xmlns:m="http://schemas.openxmlformats.org/officeDocument/2006/math">
                    <m:r>
                      <a:rPr lang="en-US" altLang="zh-CN" b="0" i="1" smtClean="0">
                        <a:latin typeface="Cambria Math" panose="02040503050406030204" pitchFamily="18" charset="0"/>
                      </a:rPr>
                      <m:t>𝑢</m:t>
                    </m:r>
                  </m:oMath>
                </a14:m>
                <a:r>
                  <a:rPr lang="zh-CN" altLang="en-US" dirty="0"/>
                  <a:t>与这个点连边出现的概率以及这个点到</a:t>
                </a:r>
                <a14:m>
                  <m:oMath xmlns:m="http://schemas.openxmlformats.org/officeDocument/2006/math">
                    <m:r>
                      <a:rPr lang="en-US" altLang="zh-CN" b="0" i="1" smtClean="0">
                        <a:latin typeface="Cambria Math" panose="02040503050406030204" pitchFamily="18" charset="0"/>
                      </a:rPr>
                      <m:t>𝑛</m:t>
                    </m:r>
                  </m:oMath>
                </a14:m>
                <a:r>
                  <a:rPr lang="zh-CN" altLang="en-US" dirty="0"/>
                  <a:t>的期望</a:t>
                </a:r>
                <a:endParaRPr lang="en-US" altLang="zh-CN" dirty="0"/>
              </a:p>
              <a:p>
                <a:r>
                  <a:rPr lang="zh-CN" altLang="en-US" dirty="0"/>
                  <a:t>这样我们每次只需要考虑两个点</a:t>
                </a:r>
                <a:endParaRPr lang="en-US" altLang="zh-CN" dirty="0"/>
              </a:p>
              <a:p>
                <a:r>
                  <a:rPr lang="zh-CN" altLang="en-US" dirty="0"/>
                  <a:t>贴一段代码</a:t>
                </a:r>
              </a:p>
            </p:txBody>
          </p:sp>
        </mc:Choice>
        <mc:Fallback xmlns="">
          <p:sp>
            <p:nvSpPr>
              <p:cNvPr id="3" name="内容占位符 2">
                <a:extLst>
                  <a:ext uri="{FF2B5EF4-FFF2-40B4-BE49-F238E27FC236}">
                    <a16:creationId xmlns:a16="http://schemas.microsoft.com/office/drawing/2014/main" id="{27949EBC-C7BE-4A35-AB40-A304FF9F5D57}"/>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1A578DB-4552-45B2-81BC-5BAD9B5B6668}"/>
              </a:ext>
            </a:extLst>
          </p:cNvPr>
          <p:cNvPicPr>
            <a:picLocks noChangeAspect="1"/>
          </p:cNvPicPr>
          <p:nvPr/>
        </p:nvPicPr>
        <p:blipFill>
          <a:blip r:embed="rId3"/>
          <a:stretch>
            <a:fillRect/>
          </a:stretch>
        </p:blipFill>
        <p:spPr>
          <a:xfrm>
            <a:off x="2531830" y="3429000"/>
            <a:ext cx="9030164" cy="2844946"/>
          </a:xfrm>
          <a:prstGeom prst="rect">
            <a:avLst/>
          </a:prstGeom>
        </p:spPr>
      </p:pic>
    </p:spTree>
    <p:extLst>
      <p:ext uri="{BB962C8B-B14F-4D97-AF65-F5344CB8AC3E}">
        <p14:creationId xmlns:p14="http://schemas.microsoft.com/office/powerpoint/2010/main" val="6754722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DAA8D-BDC6-41CC-94E0-78A20C34AF5C}"/>
              </a:ext>
            </a:extLst>
          </p:cNvPr>
          <p:cNvSpPr>
            <a:spLocks noGrp="1"/>
          </p:cNvSpPr>
          <p:nvPr>
            <p:ph type="title"/>
          </p:nvPr>
        </p:nvSpPr>
        <p:spPr/>
        <p:txBody>
          <a:bodyPr/>
          <a:lstStyle/>
          <a:p>
            <a:r>
              <a:rPr lang="en-US" altLang="zh-CN" dirty="0"/>
              <a:t>WC2011 </a:t>
            </a:r>
            <a:r>
              <a:rPr lang="zh-CN" altLang="en-US" dirty="0"/>
              <a:t>最大</a:t>
            </a:r>
            <a:r>
              <a:rPr lang="en-US" altLang="zh-CN" dirty="0"/>
              <a:t>XOR</a:t>
            </a:r>
            <a:r>
              <a:rPr lang="zh-CN" altLang="en-US" dirty="0"/>
              <a:t>和路径</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3B24454-29E2-4047-B819-0C507ABC1C0C}"/>
                  </a:ext>
                </a:extLst>
              </p:cNvPr>
              <p:cNvSpPr>
                <a:spLocks noGrp="1"/>
              </p:cNvSpPr>
              <p:nvPr>
                <p:ph idx="1"/>
              </p:nvPr>
            </p:nvSpPr>
            <p:spPr/>
            <p:txBody>
              <a:bodyPr/>
              <a:lstStyle/>
              <a:p>
                <a:r>
                  <a:rPr lang="zh-CN" altLang="en-US" dirty="0"/>
                  <a:t>给出一张无向图，每条边有边权，求图中</a:t>
                </a:r>
                <a14:m>
                  <m:oMath xmlns:m="http://schemas.openxmlformats.org/officeDocument/2006/math">
                    <m:r>
                      <a:rPr lang="en-US" altLang="zh-CN" b="0" i="1" smtClean="0">
                        <a:latin typeface="Cambria Math" panose="02040503050406030204" pitchFamily="18" charset="0"/>
                      </a:rPr>
                      <m:t>1</m:t>
                    </m:r>
                    <m:r>
                      <a:rPr lang="zh-CN" altLang="en-US" i="1">
                        <a:latin typeface="Cambria Math" panose="02040503050406030204" pitchFamily="18" charset="0"/>
                      </a:rPr>
                      <m:t>号</m:t>
                    </m:r>
                  </m:oMath>
                </a14:m>
                <a:r>
                  <a:rPr lang="zh-CN" altLang="en-US" dirty="0"/>
                  <a:t>点到</a:t>
                </a:r>
                <a14:m>
                  <m:oMath xmlns:m="http://schemas.openxmlformats.org/officeDocument/2006/math">
                    <m:r>
                      <a:rPr lang="en-US" altLang="zh-CN" b="0" i="1" smtClean="0">
                        <a:latin typeface="Cambria Math" panose="02040503050406030204" pitchFamily="18" charset="0"/>
                      </a:rPr>
                      <m:t>𝑛</m:t>
                    </m:r>
                  </m:oMath>
                </a14:m>
                <a:r>
                  <a:rPr lang="zh-CN" altLang="en-US" dirty="0"/>
                  <a:t>号点的最大异或和路径</a:t>
                </a:r>
                <a:endParaRPr lang="en-US" altLang="zh-CN" dirty="0"/>
              </a:p>
              <a:p>
                <a:r>
                  <a:rPr lang="zh-CN" altLang="en-US" dirty="0"/>
                  <a:t>路径不一定要是简单路径，如果一条边出现了多次，那么相应的异或也要被计算多次</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18</m:t>
                        </m:r>
                      </m:sup>
                    </m:sSup>
                  </m:oMath>
                </a14:m>
                <a:endParaRPr lang="zh-CN" altLang="en-US" dirty="0"/>
              </a:p>
            </p:txBody>
          </p:sp>
        </mc:Choice>
        <mc:Fallback xmlns="">
          <p:sp>
            <p:nvSpPr>
              <p:cNvPr id="3" name="内容占位符 2">
                <a:extLst>
                  <a:ext uri="{FF2B5EF4-FFF2-40B4-BE49-F238E27FC236}">
                    <a16:creationId xmlns:a16="http://schemas.microsoft.com/office/drawing/2014/main" id="{F3B24454-29E2-4047-B819-0C507ABC1C0C}"/>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2631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CF089-9C24-48AB-B684-C8F7EC57629C}"/>
              </a:ext>
            </a:extLst>
          </p:cNvPr>
          <p:cNvSpPr>
            <a:spLocks noGrp="1"/>
          </p:cNvSpPr>
          <p:nvPr>
            <p:ph type="title"/>
          </p:nvPr>
        </p:nvSpPr>
        <p:spPr/>
        <p:txBody>
          <a:bodyPr/>
          <a:lstStyle/>
          <a:p>
            <a:r>
              <a:rPr lang="en-US" altLang="zh-CN" dirty="0"/>
              <a:t>WC2011 </a:t>
            </a:r>
            <a:r>
              <a:rPr lang="zh-CN" altLang="en-US" dirty="0"/>
              <a:t>最大</a:t>
            </a:r>
            <a:r>
              <a:rPr lang="en-US" altLang="zh-CN" dirty="0"/>
              <a:t>XOR</a:t>
            </a:r>
            <a:r>
              <a:rPr lang="zh-CN" altLang="en-US" dirty="0"/>
              <a:t>和路径</a:t>
            </a:r>
          </a:p>
        </p:txBody>
      </p:sp>
      <p:sp>
        <p:nvSpPr>
          <p:cNvPr id="3" name="内容占位符 2">
            <a:extLst>
              <a:ext uri="{FF2B5EF4-FFF2-40B4-BE49-F238E27FC236}">
                <a16:creationId xmlns:a16="http://schemas.microsoft.com/office/drawing/2014/main" id="{FAC7A7A9-678D-471D-AB5B-64BD47A4EF8D}"/>
              </a:ext>
            </a:extLst>
          </p:cNvPr>
          <p:cNvSpPr>
            <a:spLocks noGrp="1"/>
          </p:cNvSpPr>
          <p:nvPr>
            <p:ph idx="1"/>
          </p:nvPr>
        </p:nvSpPr>
        <p:spPr/>
        <p:txBody>
          <a:bodyPr/>
          <a:lstStyle/>
          <a:p>
            <a:r>
              <a:rPr lang="zh-CN" altLang="en-US" dirty="0"/>
              <a:t>由于每条边经过多次之后异或和也会被经过多次</a:t>
            </a:r>
            <a:endParaRPr lang="en-US" altLang="zh-CN" dirty="0"/>
          </a:p>
          <a:p>
            <a:r>
              <a:rPr lang="zh-CN" altLang="en-US" dirty="0"/>
              <a:t>那么对于一条路径来说，我们可以先走到某个点，然后从这个点出去，在某个环上转一圈之后再回来</a:t>
            </a:r>
            <a:endParaRPr lang="en-US" altLang="zh-CN" dirty="0"/>
          </a:p>
          <a:p>
            <a:r>
              <a:rPr lang="zh-CN" altLang="en-US" dirty="0"/>
              <a:t>可以发现绿色部分的路径会经过两次</a:t>
            </a:r>
            <a:endParaRPr lang="en-US" altLang="zh-CN" dirty="0"/>
          </a:p>
          <a:p>
            <a:endParaRPr lang="zh-CN" altLang="en-US" dirty="0"/>
          </a:p>
        </p:txBody>
      </p:sp>
      <p:sp>
        <p:nvSpPr>
          <p:cNvPr id="4" name="椭圆 3">
            <a:extLst>
              <a:ext uri="{FF2B5EF4-FFF2-40B4-BE49-F238E27FC236}">
                <a16:creationId xmlns:a16="http://schemas.microsoft.com/office/drawing/2014/main" id="{D61E375B-77E0-4C34-AC15-01F7D8B15B3A}"/>
              </a:ext>
            </a:extLst>
          </p:cNvPr>
          <p:cNvSpPr/>
          <p:nvPr/>
        </p:nvSpPr>
        <p:spPr>
          <a:xfrm>
            <a:off x="3106364" y="5622097"/>
            <a:ext cx="406800" cy="407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9D34CB7B-9939-4803-BFF0-26343C52E8BC}"/>
              </a:ext>
            </a:extLst>
          </p:cNvPr>
          <p:cNvSpPr/>
          <p:nvPr/>
        </p:nvSpPr>
        <p:spPr>
          <a:xfrm>
            <a:off x="5318885" y="5826028"/>
            <a:ext cx="406800" cy="407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9E31BBD-ED9E-438A-9584-1FD3E639CC88}"/>
              </a:ext>
            </a:extLst>
          </p:cNvPr>
          <p:cNvSpPr/>
          <p:nvPr/>
        </p:nvSpPr>
        <p:spPr>
          <a:xfrm>
            <a:off x="5441349" y="4703542"/>
            <a:ext cx="406800" cy="407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CB89C32-79E6-4D61-8B1A-52223F71D858}"/>
              </a:ext>
            </a:extLst>
          </p:cNvPr>
          <p:cNvSpPr/>
          <p:nvPr/>
        </p:nvSpPr>
        <p:spPr>
          <a:xfrm>
            <a:off x="6882359" y="5765707"/>
            <a:ext cx="406800" cy="407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C635F53-3592-4232-857A-09CB63354F5C}"/>
              </a:ext>
            </a:extLst>
          </p:cNvPr>
          <p:cNvSpPr/>
          <p:nvPr/>
        </p:nvSpPr>
        <p:spPr>
          <a:xfrm>
            <a:off x="3575957" y="5988682"/>
            <a:ext cx="1665514" cy="371592"/>
          </a:xfrm>
          <a:custGeom>
            <a:avLst/>
            <a:gdLst>
              <a:gd name="connsiteX0" fmla="*/ 0 w 1665514"/>
              <a:gd name="connsiteY0" fmla="*/ 0 h 371592"/>
              <a:gd name="connsiteX1" fmla="*/ 726622 w 1665514"/>
              <a:gd name="connsiteY1" fmla="*/ 367393 h 371592"/>
              <a:gd name="connsiteX2" fmla="*/ 1665514 w 1665514"/>
              <a:gd name="connsiteY2" fmla="*/ 195943 h 371592"/>
            </a:gdLst>
            <a:ahLst/>
            <a:cxnLst>
              <a:cxn ang="0">
                <a:pos x="connsiteX0" y="connsiteY0"/>
              </a:cxn>
              <a:cxn ang="0">
                <a:pos x="connsiteX1" y="connsiteY1"/>
              </a:cxn>
              <a:cxn ang="0">
                <a:pos x="connsiteX2" y="connsiteY2"/>
              </a:cxn>
            </a:cxnLst>
            <a:rect l="l" t="t" r="r" b="b"/>
            <a:pathLst>
              <a:path w="1665514" h="371592">
                <a:moveTo>
                  <a:pt x="0" y="0"/>
                </a:moveTo>
                <a:cubicBezTo>
                  <a:pt x="224518" y="167368"/>
                  <a:pt x="449036" y="334736"/>
                  <a:pt x="726622" y="367393"/>
                </a:cubicBezTo>
                <a:cubicBezTo>
                  <a:pt x="1004208" y="400050"/>
                  <a:pt x="1502228" y="232682"/>
                  <a:pt x="1665514" y="195943"/>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6AA30EDB-3E19-42D6-8835-0A065ACEC7CA}"/>
              </a:ext>
            </a:extLst>
          </p:cNvPr>
          <p:cNvSpPr/>
          <p:nvPr/>
        </p:nvSpPr>
        <p:spPr>
          <a:xfrm>
            <a:off x="5682343" y="5123268"/>
            <a:ext cx="248166" cy="636814"/>
          </a:xfrm>
          <a:custGeom>
            <a:avLst/>
            <a:gdLst>
              <a:gd name="connsiteX0" fmla="*/ 0 w 248166"/>
              <a:gd name="connsiteY0" fmla="*/ 636814 h 636814"/>
              <a:gd name="connsiteX1" fmla="*/ 244928 w 248166"/>
              <a:gd name="connsiteY1" fmla="*/ 318407 h 636814"/>
              <a:gd name="connsiteX2" fmla="*/ 146957 w 248166"/>
              <a:gd name="connsiteY2" fmla="*/ 0 h 636814"/>
            </a:gdLst>
            <a:ahLst/>
            <a:cxnLst>
              <a:cxn ang="0">
                <a:pos x="connsiteX0" y="connsiteY0"/>
              </a:cxn>
              <a:cxn ang="0">
                <a:pos x="connsiteX1" y="connsiteY1"/>
              </a:cxn>
              <a:cxn ang="0">
                <a:pos x="connsiteX2" y="connsiteY2"/>
              </a:cxn>
            </a:cxnLst>
            <a:rect l="l" t="t" r="r" b="b"/>
            <a:pathLst>
              <a:path w="248166" h="636814">
                <a:moveTo>
                  <a:pt x="0" y="636814"/>
                </a:moveTo>
                <a:cubicBezTo>
                  <a:pt x="110217" y="530678"/>
                  <a:pt x="220435" y="424543"/>
                  <a:pt x="244928" y="318407"/>
                </a:cubicBezTo>
                <a:cubicBezTo>
                  <a:pt x="269421" y="212271"/>
                  <a:pt x="146957" y="66675"/>
                  <a:pt x="146957" y="0"/>
                </a:cubicBezTo>
              </a:path>
            </a:pathLst>
          </a:custGeom>
          <a:noFill/>
          <a:ln>
            <a:solidFill>
              <a:schemeClr val="accent4"/>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C31DDD08-E937-4AAE-80E6-B007EA30C191}"/>
              </a:ext>
            </a:extLst>
          </p:cNvPr>
          <p:cNvSpPr/>
          <p:nvPr/>
        </p:nvSpPr>
        <p:spPr>
          <a:xfrm>
            <a:off x="5033904" y="3816707"/>
            <a:ext cx="1024233" cy="824868"/>
          </a:xfrm>
          <a:custGeom>
            <a:avLst/>
            <a:gdLst>
              <a:gd name="connsiteX0" fmla="*/ 623946 w 1024233"/>
              <a:gd name="connsiteY0" fmla="*/ 751390 h 824868"/>
              <a:gd name="connsiteX1" fmla="*/ 1023996 w 1024233"/>
              <a:gd name="connsiteY1" fmla="*/ 424818 h 824868"/>
              <a:gd name="connsiteX2" fmla="*/ 574960 w 1024233"/>
              <a:gd name="connsiteY2" fmla="*/ 275 h 824868"/>
              <a:gd name="connsiteX3" fmla="*/ 3460 w 1024233"/>
              <a:gd name="connsiteY3" fmla="*/ 367668 h 824868"/>
              <a:gd name="connsiteX4" fmla="*/ 379017 w 1024233"/>
              <a:gd name="connsiteY4" fmla="*/ 824868 h 8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33" h="824868">
                <a:moveTo>
                  <a:pt x="623946" y="751390"/>
                </a:moveTo>
                <a:cubicBezTo>
                  <a:pt x="828053" y="650697"/>
                  <a:pt x="1032160" y="550004"/>
                  <a:pt x="1023996" y="424818"/>
                </a:cubicBezTo>
                <a:cubicBezTo>
                  <a:pt x="1015832" y="299632"/>
                  <a:pt x="745049" y="9800"/>
                  <a:pt x="574960" y="275"/>
                </a:cubicBezTo>
                <a:cubicBezTo>
                  <a:pt x="404871" y="-9250"/>
                  <a:pt x="36117" y="230236"/>
                  <a:pt x="3460" y="367668"/>
                </a:cubicBezTo>
                <a:cubicBezTo>
                  <a:pt x="-29197" y="505100"/>
                  <a:pt x="174910" y="664984"/>
                  <a:pt x="379017" y="824868"/>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23658FBE-C5EE-4356-878F-33EAFBCA5FA1}"/>
              </a:ext>
            </a:extLst>
          </p:cNvPr>
          <p:cNvSpPr/>
          <p:nvPr/>
        </p:nvSpPr>
        <p:spPr>
          <a:xfrm>
            <a:off x="5154342" y="5115104"/>
            <a:ext cx="274908" cy="644978"/>
          </a:xfrm>
          <a:custGeom>
            <a:avLst/>
            <a:gdLst>
              <a:gd name="connsiteX0" fmla="*/ 274908 w 274908"/>
              <a:gd name="connsiteY0" fmla="*/ 0 h 644978"/>
              <a:gd name="connsiteX1" fmla="*/ 5487 w 274908"/>
              <a:gd name="connsiteY1" fmla="*/ 326571 h 644978"/>
              <a:gd name="connsiteX2" fmla="*/ 119787 w 274908"/>
              <a:gd name="connsiteY2" fmla="*/ 644978 h 644978"/>
            </a:gdLst>
            <a:ahLst/>
            <a:cxnLst>
              <a:cxn ang="0">
                <a:pos x="connsiteX0" y="connsiteY0"/>
              </a:cxn>
              <a:cxn ang="0">
                <a:pos x="connsiteX1" y="connsiteY1"/>
              </a:cxn>
              <a:cxn ang="0">
                <a:pos x="connsiteX2" y="connsiteY2"/>
              </a:cxn>
            </a:cxnLst>
            <a:rect l="l" t="t" r="r" b="b"/>
            <a:pathLst>
              <a:path w="274908" h="644978">
                <a:moveTo>
                  <a:pt x="274908" y="0"/>
                </a:moveTo>
                <a:cubicBezTo>
                  <a:pt x="153124" y="109537"/>
                  <a:pt x="31340" y="219075"/>
                  <a:pt x="5487" y="326571"/>
                </a:cubicBezTo>
                <a:cubicBezTo>
                  <a:pt x="-20366" y="434067"/>
                  <a:pt x="49710" y="539522"/>
                  <a:pt x="119787" y="644978"/>
                </a:cubicBezTo>
              </a:path>
            </a:pathLst>
          </a:custGeom>
          <a:noFill/>
          <a:ln>
            <a:solidFill>
              <a:schemeClr val="accent4"/>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90815A4D-03B3-4A9E-A21E-96C59542CFC2}"/>
              </a:ext>
            </a:extLst>
          </p:cNvPr>
          <p:cNvSpPr/>
          <p:nvPr/>
        </p:nvSpPr>
        <p:spPr>
          <a:xfrm>
            <a:off x="5821136" y="6045832"/>
            <a:ext cx="987878" cy="155446"/>
          </a:xfrm>
          <a:custGeom>
            <a:avLst/>
            <a:gdLst>
              <a:gd name="connsiteX0" fmla="*/ 0 w 987878"/>
              <a:gd name="connsiteY0" fmla="*/ 32657 h 155446"/>
              <a:gd name="connsiteX1" fmla="*/ 514350 w 987878"/>
              <a:gd name="connsiteY1" fmla="*/ 155122 h 155446"/>
              <a:gd name="connsiteX2" fmla="*/ 987878 w 987878"/>
              <a:gd name="connsiteY2" fmla="*/ 0 h 155446"/>
            </a:gdLst>
            <a:ahLst/>
            <a:cxnLst>
              <a:cxn ang="0">
                <a:pos x="connsiteX0" y="connsiteY0"/>
              </a:cxn>
              <a:cxn ang="0">
                <a:pos x="connsiteX1" y="connsiteY1"/>
              </a:cxn>
              <a:cxn ang="0">
                <a:pos x="connsiteX2" y="connsiteY2"/>
              </a:cxn>
            </a:cxnLst>
            <a:rect l="l" t="t" r="r" b="b"/>
            <a:pathLst>
              <a:path w="987878" h="155446">
                <a:moveTo>
                  <a:pt x="0" y="32657"/>
                </a:moveTo>
                <a:cubicBezTo>
                  <a:pt x="174852" y="96611"/>
                  <a:pt x="349704" y="160565"/>
                  <a:pt x="514350" y="155122"/>
                </a:cubicBezTo>
                <a:cubicBezTo>
                  <a:pt x="678996" y="149679"/>
                  <a:pt x="833437" y="74839"/>
                  <a:pt x="987878" y="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0849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D41D9-018F-4FE0-97C7-8299FB2F910A}"/>
              </a:ext>
            </a:extLst>
          </p:cNvPr>
          <p:cNvSpPr>
            <a:spLocks noGrp="1"/>
          </p:cNvSpPr>
          <p:nvPr>
            <p:ph type="title"/>
          </p:nvPr>
        </p:nvSpPr>
        <p:spPr/>
        <p:txBody>
          <a:bodyPr/>
          <a:lstStyle/>
          <a:p>
            <a:r>
              <a:rPr lang="en-US" altLang="zh-CN" dirty="0"/>
              <a:t>12</a:t>
            </a:r>
            <a:r>
              <a:rPr lang="zh-CN" altLang="en-US" dirty="0"/>
              <a:t>省联考</a:t>
            </a:r>
            <a:r>
              <a:rPr lang="en-US" altLang="zh-CN" dirty="0"/>
              <a:t>2019 </a:t>
            </a:r>
            <a:r>
              <a:rPr lang="zh-CN" altLang="en-US" dirty="0"/>
              <a:t>字符串问题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E5F532-067E-4E90-BE9B-77B38E158723}"/>
                  </a:ext>
                </a:extLst>
              </p:cNvPr>
              <p:cNvSpPr>
                <a:spLocks noGrp="1"/>
              </p:cNvSpPr>
              <p:nvPr>
                <p:ph idx="1"/>
              </p:nvPr>
            </p:nvSpPr>
            <p:spPr/>
            <p:txBody>
              <a:bodyPr/>
              <a:lstStyle/>
              <a:p>
                <a:r>
                  <a:rPr lang="zh-CN" altLang="en-US" dirty="0"/>
                  <a:t>给出一个字符串</a:t>
                </a:r>
                <a14:m>
                  <m:oMath xmlns:m="http://schemas.openxmlformats.org/officeDocument/2006/math">
                    <m:r>
                      <a:rPr lang="en-US" altLang="zh-CN" b="0" i="1" smtClean="0">
                        <a:latin typeface="Cambria Math" panose="02040503050406030204" pitchFamily="18" charset="0"/>
                      </a:rPr>
                      <m:t>𝑆</m:t>
                    </m:r>
                  </m:oMath>
                </a14:m>
                <a:endParaRPr lang="en-US" altLang="zh-CN" dirty="0"/>
              </a:p>
              <a:p>
                <a:r>
                  <a:rPr lang="zh-CN" altLang="en-US" dirty="0"/>
                  <a:t>现在我们指定</a:t>
                </a:r>
                <a14:m>
                  <m:oMath xmlns:m="http://schemas.openxmlformats.org/officeDocument/2006/math">
                    <m:r>
                      <a:rPr lang="en-US" altLang="zh-CN" b="0" i="1" smtClean="0">
                        <a:latin typeface="Cambria Math" panose="02040503050406030204" pitchFamily="18" charset="0"/>
                      </a:rPr>
                      <m:t>𝑆</m:t>
                    </m:r>
                  </m:oMath>
                </a14:m>
                <a:r>
                  <a:rPr lang="zh-CN" altLang="en-US" dirty="0"/>
                  <a:t>的</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𝑎</m:t>
                        </m:r>
                      </m:sub>
                    </m:sSub>
                  </m:oMath>
                </a14:m>
                <a:r>
                  <a:rPr lang="zh-CN" altLang="en-US" dirty="0"/>
                  <a:t>个子串为</a:t>
                </a:r>
                <a14:m>
                  <m:oMath xmlns:m="http://schemas.openxmlformats.org/officeDocument/2006/math">
                    <m:r>
                      <a:rPr lang="en-US" altLang="zh-CN" b="0" i="1" smtClean="0">
                        <a:latin typeface="Cambria Math" panose="02040503050406030204" pitchFamily="18" charset="0"/>
                      </a:rPr>
                      <m:t>𝐴</m:t>
                    </m:r>
                  </m:oMath>
                </a14:m>
                <a:r>
                  <a:rPr lang="zh-CN" altLang="en-US" dirty="0"/>
                  <a:t>类串，</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𝑏</m:t>
                        </m:r>
                      </m:sub>
                    </m:sSub>
                  </m:oMath>
                </a14:m>
                <a:r>
                  <a:rPr lang="zh-CN" altLang="en-US" dirty="0"/>
                  <a:t>个子串为</a:t>
                </a:r>
                <a14:m>
                  <m:oMath xmlns:m="http://schemas.openxmlformats.org/officeDocument/2006/math">
                    <m:r>
                      <a:rPr lang="en-US" altLang="zh-CN" b="0" i="1" smtClean="0">
                        <a:latin typeface="Cambria Math" panose="02040503050406030204" pitchFamily="18" charset="0"/>
                      </a:rPr>
                      <m:t>𝐵</m:t>
                    </m:r>
                  </m:oMath>
                </a14:m>
                <a:r>
                  <a:rPr lang="zh-CN" altLang="en-US" dirty="0"/>
                  <a:t>类串</a:t>
                </a:r>
                <a:endParaRPr lang="en-US" altLang="zh-CN" dirty="0"/>
              </a:p>
              <a:p>
                <a:r>
                  <a:rPr lang="zh-CN" altLang="en-US" dirty="0"/>
                  <a:t>额外指定</a:t>
                </a:r>
                <a14:m>
                  <m:oMath xmlns:m="http://schemas.openxmlformats.org/officeDocument/2006/math">
                    <m:r>
                      <a:rPr lang="en-US" altLang="zh-CN" b="0" i="1" smtClean="0">
                        <a:latin typeface="Cambria Math" panose="02040503050406030204" pitchFamily="18" charset="0"/>
                      </a:rPr>
                      <m:t>𝑚</m:t>
                    </m:r>
                  </m:oMath>
                </a14:m>
                <a:r>
                  <a:rPr lang="zh-CN" altLang="en-US" dirty="0"/>
                  <a:t>组支配关系，每组关系</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zh-CN" altLang="en-US" i="1">
                        <a:latin typeface="Cambria Math" panose="02040503050406030204" pitchFamily="18" charset="0"/>
                      </a:rPr>
                      <m:t>表示</m:t>
                    </m:r>
                  </m:oMath>
                </a14:m>
                <a:r>
                  <a:rPr lang="zh-CN" altLang="en-US" dirty="0"/>
                  <a:t>第</a:t>
                </a:r>
                <a14:m>
                  <m:oMath xmlns:m="http://schemas.openxmlformats.org/officeDocument/2006/math">
                    <m:r>
                      <a:rPr lang="en-US" altLang="zh-CN" b="0" i="1" dirty="0" smtClean="0">
                        <a:latin typeface="Cambria Math" panose="02040503050406030204" pitchFamily="18" charset="0"/>
                      </a:rPr>
                      <m:t>𝑥</m:t>
                    </m:r>
                  </m:oMath>
                </a14:m>
                <a:r>
                  <a:rPr lang="zh-CN" altLang="en-US" dirty="0"/>
                  <a:t>个</a:t>
                </a:r>
                <a14:m>
                  <m:oMath xmlns:m="http://schemas.openxmlformats.org/officeDocument/2006/math">
                    <m:r>
                      <a:rPr lang="en-US" altLang="zh-CN" b="0" i="1" dirty="0" smtClean="0">
                        <a:latin typeface="Cambria Math" panose="02040503050406030204" pitchFamily="18" charset="0"/>
                      </a:rPr>
                      <m:t>𝐴</m:t>
                    </m:r>
                  </m:oMath>
                </a14:m>
                <a:r>
                  <a:rPr lang="zh-CN" altLang="en-US" dirty="0"/>
                  <a:t>类串支配第</a:t>
                </a:r>
                <a14:m>
                  <m:oMath xmlns:m="http://schemas.openxmlformats.org/officeDocument/2006/math">
                    <m:r>
                      <a:rPr lang="en-US" altLang="zh-CN" b="0" i="1" smtClean="0">
                        <a:latin typeface="Cambria Math" panose="02040503050406030204" pitchFamily="18" charset="0"/>
                      </a:rPr>
                      <m:t>𝑦</m:t>
                    </m:r>
                  </m:oMath>
                </a14:m>
                <a:r>
                  <a:rPr lang="zh-CN" altLang="en-US" dirty="0"/>
                  <a:t>个</a:t>
                </a:r>
                <a14:m>
                  <m:oMath xmlns:m="http://schemas.openxmlformats.org/officeDocument/2006/math">
                    <m:r>
                      <a:rPr lang="en-US" altLang="zh-CN" b="0" i="1" dirty="0" smtClean="0">
                        <a:latin typeface="Cambria Math" panose="02040503050406030204" pitchFamily="18" charset="0"/>
                      </a:rPr>
                      <m:t>𝐵</m:t>
                    </m:r>
                  </m:oMath>
                </a14:m>
                <a:r>
                  <a:rPr lang="zh-CN" altLang="en-US" dirty="0"/>
                  <a:t>类串</a:t>
                </a:r>
                <a:endParaRPr lang="en-US" altLang="zh-CN" dirty="0"/>
              </a:p>
              <a:p>
                <a:r>
                  <a:rPr lang="zh-CN" altLang="en-US" dirty="0"/>
                  <a:t>求出一个长度最大的字符串</a:t>
                </a:r>
                <a14:m>
                  <m:oMath xmlns:m="http://schemas.openxmlformats.org/officeDocument/2006/math">
                    <m:r>
                      <a:rPr lang="en-US" altLang="zh-CN" b="0" i="1" smtClean="0">
                        <a:latin typeface="Cambria Math" panose="02040503050406030204" pitchFamily="18" charset="0"/>
                      </a:rPr>
                      <m:t>𝑇</m:t>
                    </m:r>
                  </m:oMath>
                </a14:m>
                <a:r>
                  <a:rPr lang="zh-CN" altLang="en-US" dirty="0"/>
                  <a:t>，使得存在一个</a:t>
                </a:r>
                <a14:m>
                  <m:oMath xmlns:m="http://schemas.openxmlformats.org/officeDocument/2006/math">
                    <m:r>
                      <a:rPr lang="en-US" altLang="zh-CN" b="0" i="1" smtClean="0">
                        <a:latin typeface="Cambria Math" panose="02040503050406030204" pitchFamily="18" charset="0"/>
                      </a:rPr>
                      <m:t>𝑇</m:t>
                    </m:r>
                  </m:oMath>
                </a14:m>
                <a:r>
                  <a:rPr lang="zh-CN" altLang="en-US" dirty="0"/>
                  <a:t>的分割</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sub>
                    </m:sSub>
                  </m:oMath>
                </a14:m>
                <a:r>
                  <a:rPr lang="zh-CN" altLang="en-US" dirty="0"/>
                  <a:t>，使得</a:t>
                </a:r>
                <a:endParaRPr lang="en-US" altLang="zh-CN" dirty="0"/>
              </a:p>
              <a:p>
                <a:r>
                  <a:rPr lang="zh-CN" altLang="en-US" dirty="0"/>
                  <a:t>分割中的每个串均为</a:t>
                </a:r>
                <a14:m>
                  <m:oMath xmlns:m="http://schemas.openxmlformats.org/officeDocument/2006/math">
                    <m:r>
                      <a:rPr lang="en-US" altLang="zh-CN" b="0" i="1" smtClean="0">
                        <a:latin typeface="Cambria Math" panose="02040503050406030204" pitchFamily="18" charset="0"/>
                      </a:rPr>
                      <m:t>𝐴</m:t>
                    </m:r>
                  </m:oMath>
                </a14:m>
                <a:r>
                  <a:rPr lang="zh-CN" altLang="en-US" dirty="0"/>
                  <a:t>类串</a:t>
                </a:r>
                <a:endParaRPr lang="en-US" altLang="zh-CN" dirty="0"/>
              </a:p>
              <a:p>
                <a:r>
                  <a:rPr lang="zh-CN" altLang="en-US" dirty="0"/>
                  <a:t>对于分割中的所有相邻的串</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zh-CN" altLang="en-US" i="1">
                        <a:latin typeface="Cambria Math" panose="02040503050406030204" pitchFamily="18" charset="0"/>
                      </a:rPr>
                      <m:t>，</m:t>
                    </m:r>
                  </m:oMath>
                </a14:m>
                <a:r>
                  <a:rPr lang="zh-CN" altLang="en-US" dirty="0"/>
                  <a:t>都存在一个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t>支配的</a:t>
                </a:r>
                <a14:m>
                  <m:oMath xmlns:m="http://schemas.openxmlformats.org/officeDocument/2006/math">
                    <m:r>
                      <a:rPr lang="en-US" altLang="zh-CN" b="0" i="1" smtClean="0">
                        <a:latin typeface="Cambria Math" panose="02040503050406030204" pitchFamily="18" charset="0"/>
                      </a:rPr>
                      <m:t>𝐵</m:t>
                    </m:r>
                  </m:oMath>
                </a14:m>
                <a:r>
                  <a:rPr lang="zh-CN" altLang="en-US" dirty="0"/>
                  <a:t>类串，使得这个串是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zh-CN" altLang="en-US" i="1">
                        <a:latin typeface="Cambria Math" panose="02040503050406030204" pitchFamily="18" charset="0"/>
                      </a:rPr>
                      <m:t>的</m:t>
                    </m:r>
                  </m:oMath>
                </a14:m>
                <a:r>
                  <a:rPr lang="zh-CN" altLang="en-US" dirty="0"/>
                  <a:t>前缀</a:t>
                </a:r>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𝑇</m:t>
                    </m:r>
                  </m:oMath>
                </a14:m>
                <a:r>
                  <a:rPr lang="zh-CN" altLang="en-US" dirty="0"/>
                  <a:t>可以无限长，输出</a:t>
                </a:r>
                <a14:m>
                  <m:oMath xmlns:m="http://schemas.openxmlformats.org/officeDocument/2006/math">
                    <m:r>
                      <a:rPr lang="en-US" altLang="zh-CN" b="0" i="1" smtClean="0">
                        <a:latin typeface="Cambria Math" panose="02040503050406030204" pitchFamily="18" charset="0"/>
                      </a:rPr>
                      <m:t>−1</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2AE5F532-067E-4E90-BE9B-77B38E158723}"/>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6219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7C6F4-4AC4-4E6E-8977-643A1F79FEC6}"/>
              </a:ext>
            </a:extLst>
          </p:cNvPr>
          <p:cNvSpPr>
            <a:spLocks noGrp="1"/>
          </p:cNvSpPr>
          <p:nvPr>
            <p:ph type="title"/>
          </p:nvPr>
        </p:nvSpPr>
        <p:spPr/>
        <p:txBody>
          <a:bodyPr/>
          <a:lstStyle/>
          <a:p>
            <a:r>
              <a:rPr lang="en-US" altLang="zh-CN" dirty="0"/>
              <a:t>WC2011 </a:t>
            </a:r>
            <a:r>
              <a:rPr lang="zh-CN" altLang="en-US" dirty="0"/>
              <a:t>最大</a:t>
            </a:r>
            <a:r>
              <a:rPr lang="en-US" altLang="zh-CN" dirty="0"/>
              <a:t>XOR</a:t>
            </a:r>
            <a:r>
              <a:rPr lang="zh-CN" altLang="en-US" dirty="0"/>
              <a:t>和路径</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40E590-99DF-41C5-B8BF-5FAD78DA49E1}"/>
                  </a:ext>
                </a:extLst>
              </p:cNvPr>
              <p:cNvSpPr>
                <a:spLocks noGrp="1"/>
              </p:cNvSpPr>
              <p:nvPr>
                <p:ph idx="1"/>
              </p:nvPr>
            </p:nvSpPr>
            <p:spPr/>
            <p:txBody>
              <a:bodyPr/>
              <a:lstStyle/>
              <a:p>
                <a:r>
                  <a:rPr lang="zh-CN" altLang="en-US" dirty="0"/>
                  <a:t>因此答案一定是这样的：我们先找出</a:t>
                </a:r>
                <a14:m>
                  <m:oMath xmlns:m="http://schemas.openxmlformats.org/officeDocument/2006/math">
                    <m:r>
                      <a:rPr lang="en-US" altLang="zh-CN" b="0" i="1" dirty="0" smtClean="0">
                        <a:latin typeface="Cambria Math" panose="02040503050406030204" pitchFamily="18" charset="0"/>
                      </a:rPr>
                      <m:t>1</m:t>
                    </m:r>
                    <m:r>
                      <a:rPr lang="zh-CN" altLang="en-US" i="1" dirty="0">
                        <a:latin typeface="Cambria Math" panose="02040503050406030204" pitchFamily="18" charset="0"/>
                      </a:rPr>
                      <m:t>到</m:t>
                    </m:r>
                    <m:r>
                      <a:rPr lang="en-US" altLang="zh-CN" b="0" i="1" dirty="0" smtClean="0">
                        <a:latin typeface="Cambria Math" panose="02040503050406030204" pitchFamily="18" charset="0"/>
                      </a:rPr>
                      <m:t>𝑛</m:t>
                    </m:r>
                  </m:oMath>
                </a14:m>
                <a:r>
                  <a:rPr lang="zh-CN" altLang="en-US" dirty="0"/>
                  <a:t>的一条路径，然后再选出若干个环，我们并不关心这条由路径上的某个点走到环上的路径，因为反正它的贡献是</a:t>
                </a:r>
                <a14:m>
                  <m:oMath xmlns:m="http://schemas.openxmlformats.org/officeDocument/2006/math">
                    <m:r>
                      <a:rPr lang="en-US" altLang="zh-CN" b="0" i="1" smtClean="0">
                        <a:latin typeface="Cambria Math" panose="02040503050406030204" pitchFamily="18" charset="0"/>
                      </a:rPr>
                      <m:t>0</m:t>
                    </m:r>
                  </m:oMath>
                </a14:m>
                <a:endParaRPr lang="en-US" altLang="zh-CN" dirty="0"/>
              </a:p>
              <a:p>
                <a:r>
                  <a:rPr lang="zh-CN" altLang="en-US" dirty="0"/>
                  <a:t>假设我们确定了这条链是啥，那么问题就等价于给出若干个数，求与某个数异或的最大值</a:t>
                </a:r>
                <a:endParaRPr lang="en-US" altLang="zh-CN" dirty="0"/>
              </a:p>
              <a:p>
                <a:r>
                  <a:rPr lang="zh-CN" altLang="en-US" dirty="0"/>
                  <a:t>使用线性基</a:t>
                </a:r>
                <a:endParaRPr lang="en-US" altLang="zh-CN" dirty="0"/>
              </a:p>
              <a:p>
                <a:r>
                  <a:rPr lang="zh-CN" altLang="en-US" dirty="0"/>
                  <a:t>我们没有必要将所有的环都扔进线性基，只需要将</a:t>
                </a:r>
                <a14:m>
                  <m:oMath xmlns:m="http://schemas.openxmlformats.org/officeDocument/2006/math">
                    <m:r>
                      <a:rPr lang="en-US" altLang="zh-CN" b="0" i="1" smtClean="0">
                        <a:latin typeface="Cambria Math" panose="02040503050406030204" pitchFamily="18" charset="0"/>
                      </a:rPr>
                      <m:t>𝑑𝑓𝑠</m:t>
                    </m:r>
                    <m:r>
                      <a:rPr lang="zh-CN" altLang="en-US" i="1">
                        <a:latin typeface="Cambria Math" panose="02040503050406030204" pitchFamily="18" charset="0"/>
                      </a:rPr>
                      <m:t>树</m:t>
                    </m:r>
                  </m:oMath>
                </a14:m>
                <a:r>
                  <a:rPr lang="zh-CN" altLang="en-US" dirty="0"/>
                  <a:t>上那些返祖边与树边形成的环扔进线性基就行了，因为其它的环一定可以被若干个这样的环异或出来</a:t>
                </a:r>
                <a:endParaRPr lang="en-US" altLang="zh-CN" dirty="0"/>
              </a:p>
              <a:p>
                <a:r>
                  <a:rPr lang="zh-CN" altLang="en-US" dirty="0"/>
                  <a:t>那么最开始的这一条路径怎么找呢</a:t>
                </a:r>
                <a:endParaRPr lang="en-US" altLang="zh-CN" dirty="0"/>
              </a:p>
              <a:p>
                <a:r>
                  <a:rPr lang="zh-CN" altLang="en-US" dirty="0"/>
                  <a:t>其实可以随便找一条路径，因为如果有两条路径</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a:t>，其中</a:t>
                </a:r>
                <a14:m>
                  <m:oMath xmlns:m="http://schemas.openxmlformats.org/officeDocument/2006/math">
                    <m:r>
                      <a:rPr lang="en-US" altLang="zh-CN" b="0" i="1" smtClean="0">
                        <a:latin typeface="Cambria Math" panose="02040503050406030204" pitchFamily="18" charset="0"/>
                      </a:rPr>
                      <m:t>𝐴</m:t>
                    </m:r>
                  </m:oMath>
                </a14:m>
                <a:r>
                  <a:rPr lang="zh-CN" altLang="en-US" dirty="0"/>
                  <a:t>是最优路径，</a:t>
                </a:r>
                <a14:m>
                  <m:oMath xmlns:m="http://schemas.openxmlformats.org/officeDocument/2006/math">
                    <m:r>
                      <a:rPr lang="en-US" altLang="zh-CN" b="0" i="1" smtClean="0">
                        <a:latin typeface="Cambria Math" panose="02040503050406030204" pitchFamily="18" charset="0"/>
                      </a:rPr>
                      <m:t>𝐵</m:t>
                    </m:r>
                  </m:oMath>
                </a14:m>
                <a:r>
                  <a:rPr lang="zh-CN" altLang="en-US" dirty="0"/>
                  <a:t>是我们选择的路径，而</a:t>
                </a:r>
                <a14:m>
                  <m:oMath xmlns:m="http://schemas.openxmlformats.org/officeDocument/2006/math">
                    <m:r>
                      <a:rPr lang="en-US" altLang="zh-CN" b="0" i="1" smtClean="0">
                        <a:latin typeface="Cambria Math" panose="02040503050406030204" pitchFamily="18" charset="0"/>
                      </a:rPr>
                      <m:t>𝐴</m:t>
                    </m:r>
                  </m:oMath>
                </a14:m>
                <a:r>
                  <a:rPr lang="zh-CN" altLang="en-US" dirty="0"/>
                  <a:t>优于</a:t>
                </a:r>
                <a14:m>
                  <m:oMath xmlns:m="http://schemas.openxmlformats.org/officeDocument/2006/math">
                    <m:r>
                      <a:rPr lang="en-US" altLang="zh-CN" b="0" i="1" dirty="0" smtClean="0">
                        <a:latin typeface="Cambria Math" panose="02040503050406030204" pitchFamily="18" charset="0"/>
                      </a:rPr>
                      <m:t>𝐵</m:t>
                    </m:r>
                  </m:oMath>
                </a14:m>
                <a:r>
                  <a:rPr lang="zh-CN" altLang="en-US" dirty="0"/>
                  <a:t>，那么</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a:t>就构成了一个环，我们异或上这个环的权值就等价于将路径</a:t>
                </a:r>
                <a14:m>
                  <m:oMath xmlns:m="http://schemas.openxmlformats.org/officeDocument/2006/math">
                    <m:r>
                      <a:rPr lang="en-US" altLang="zh-CN" b="0" i="1" smtClean="0">
                        <a:latin typeface="Cambria Math" panose="02040503050406030204" pitchFamily="18" charset="0"/>
                      </a:rPr>
                      <m:t>𝐵</m:t>
                    </m:r>
                  </m:oMath>
                </a14:m>
                <a:r>
                  <a:rPr lang="zh-CN" altLang="en-US" dirty="0"/>
                  <a:t>切换成了</a:t>
                </a:r>
                <a14:m>
                  <m:oMath xmlns:m="http://schemas.openxmlformats.org/officeDocument/2006/math">
                    <m:r>
                      <a:rPr lang="en-US" altLang="zh-CN" b="0" i="1" smtClean="0">
                        <a:latin typeface="Cambria Math" panose="02040503050406030204" pitchFamily="18" charset="0"/>
                      </a:rPr>
                      <m:t>𝐴</m:t>
                    </m:r>
                  </m:oMath>
                </a14:m>
                <a:endParaRPr lang="zh-CN" altLang="en-US" dirty="0"/>
              </a:p>
            </p:txBody>
          </p:sp>
        </mc:Choice>
        <mc:Fallback xmlns="">
          <p:sp>
            <p:nvSpPr>
              <p:cNvPr id="3" name="内容占位符 2">
                <a:extLst>
                  <a:ext uri="{FF2B5EF4-FFF2-40B4-BE49-F238E27FC236}">
                    <a16:creationId xmlns:a16="http://schemas.microsoft.com/office/drawing/2014/main" id="{1740E590-99DF-41C5-B8BF-5FAD78DA49E1}"/>
                  </a:ext>
                </a:extLst>
              </p:cNvPr>
              <p:cNvSpPr>
                <a:spLocks noGrp="1" noRot="1" noChangeAspect="1" noMove="1" noResize="1" noEditPoints="1" noAdjustHandles="1" noChangeArrowheads="1" noChangeShapeType="1" noTextEdit="1"/>
              </p:cNvSpPr>
              <p:nvPr>
                <p:ph idx="1"/>
              </p:nvPr>
            </p:nvSpPr>
            <p:spPr>
              <a:blipFill>
                <a:blip r:embed="rId2"/>
                <a:stretch>
                  <a:fillRect l="-479" t="-1129" r="-205"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378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95501-0CB1-4CC3-A965-DEEF31E00E3D}"/>
              </a:ext>
            </a:extLst>
          </p:cNvPr>
          <p:cNvSpPr>
            <a:spLocks noGrp="1"/>
          </p:cNvSpPr>
          <p:nvPr>
            <p:ph type="title"/>
          </p:nvPr>
        </p:nvSpPr>
        <p:spPr/>
        <p:txBody>
          <a:bodyPr/>
          <a:lstStyle/>
          <a:p>
            <a:r>
              <a:rPr lang="en-US" altLang="zh-CN" dirty="0"/>
              <a:t>NOI2019 </a:t>
            </a:r>
            <a:r>
              <a:rPr lang="zh-CN" altLang="en-US" dirty="0"/>
              <a:t>弹跳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D6BC11-A3B1-4A7B-A160-9C0AA86510A1}"/>
                  </a:ext>
                </a:extLst>
              </p:cNvPr>
              <p:cNvSpPr>
                <a:spLocks noGrp="1"/>
              </p:cNvSpPr>
              <p:nvPr>
                <p:ph idx="1"/>
              </p:nvPr>
            </p:nvSpPr>
            <p:spPr/>
            <p:txBody>
              <a:bodyPr/>
              <a:lstStyle/>
              <a:p>
                <a:r>
                  <a:rPr lang="zh-CN" altLang="en-US" dirty="0"/>
                  <a:t>有</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座</m:t>
                    </m:r>
                  </m:oMath>
                </a14:m>
                <a:r>
                  <a:rPr lang="zh-CN" altLang="en-US" dirty="0"/>
                  <a:t>城市，第</a:t>
                </a:r>
                <a14:m>
                  <m:oMath xmlns:m="http://schemas.openxmlformats.org/officeDocument/2006/math">
                    <m:r>
                      <a:rPr lang="en-US" altLang="zh-CN" b="0" i="1" smtClean="0">
                        <a:latin typeface="Cambria Math" panose="02040503050406030204" pitchFamily="18" charset="0"/>
                      </a:rPr>
                      <m:t>𝑖</m:t>
                    </m:r>
                  </m:oMath>
                </a14:m>
                <a:r>
                  <a:rPr lang="zh-CN" altLang="en-US" dirty="0"/>
                  <a:t>个城市的坐标是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oMath>
                </a14:m>
                <a:r>
                  <a:rPr lang="zh-CN" altLang="en-US" dirty="0"/>
                  <a:t>，有</a:t>
                </a:r>
                <a14:m>
                  <m:oMath xmlns:m="http://schemas.openxmlformats.org/officeDocument/2006/math">
                    <m:r>
                      <a:rPr lang="en-US" altLang="zh-CN" b="0" i="1" smtClean="0">
                        <a:latin typeface="Cambria Math" panose="02040503050406030204" pitchFamily="18" charset="0"/>
                      </a:rPr>
                      <m:t>𝑚</m:t>
                    </m:r>
                  </m:oMath>
                </a14:m>
                <a:r>
                  <a:rPr lang="zh-CN" altLang="en-US" dirty="0"/>
                  <a:t>个起跳装置，第</a:t>
                </a:r>
                <a14:m>
                  <m:oMath xmlns:m="http://schemas.openxmlformats.org/officeDocument/2006/math">
                    <m:r>
                      <a:rPr lang="en-US" altLang="zh-CN" b="0" i="1" smtClean="0">
                        <a:latin typeface="Cambria Math" panose="02040503050406030204" pitchFamily="18" charset="0"/>
                      </a:rPr>
                      <m:t>𝑖</m:t>
                    </m:r>
                  </m:oMath>
                </a14:m>
                <a:r>
                  <a:rPr lang="zh-CN" altLang="en-US" dirty="0"/>
                  <a:t>个起跳装置在城市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需要花费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t>的时间，可以到达坐标范围在</a:t>
                </a:r>
                <a14:m>
                  <m:oMath xmlns:m="http://schemas.openxmlformats.org/officeDocument/2006/math">
                    <m:r>
                      <a:rPr lang="en-US" altLang="zh-CN" b="0" i="1" smtClean="0">
                        <a:latin typeface="Cambria Math" panose="02040503050406030204" pitchFamily="18" charset="0"/>
                      </a:rPr>
                      <m:t>𝑙</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的城市</a:t>
                </a:r>
                <a:endParaRPr lang="en-US" altLang="zh-CN" dirty="0"/>
              </a:p>
              <a:p>
                <a:r>
                  <a:rPr lang="zh-CN" altLang="en-US" dirty="0"/>
                  <a:t>从</a:t>
                </a:r>
                <a14:m>
                  <m:oMath xmlns:m="http://schemas.openxmlformats.org/officeDocument/2006/math">
                    <m:r>
                      <a:rPr lang="en-US" altLang="zh-CN" b="0" i="1" smtClean="0">
                        <a:latin typeface="Cambria Math" panose="02040503050406030204" pitchFamily="18" charset="0"/>
                      </a:rPr>
                      <m:t>1</m:t>
                    </m:r>
                  </m:oMath>
                </a14:m>
                <a:r>
                  <a:rPr lang="zh-CN" altLang="en-US" dirty="0"/>
                  <a:t>号城市出发，问到达每个城市的最小时间</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≤7×</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≤1.5×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≤10000</m:t>
                    </m:r>
                  </m:oMath>
                </a14:m>
                <a:endParaRPr lang="en-US" altLang="zh-CN" dirty="0"/>
              </a:p>
              <a:p>
                <a:r>
                  <a:rPr lang="zh-CN" altLang="en-US" dirty="0"/>
                  <a:t>空间限制</a:t>
                </a:r>
                <a14:m>
                  <m:oMath xmlns:m="http://schemas.openxmlformats.org/officeDocument/2006/math">
                    <m:r>
                      <a:rPr lang="en-US" altLang="zh-CN" i="1" dirty="0" smtClean="0">
                        <a:latin typeface="Cambria Math" panose="02040503050406030204" pitchFamily="18" charset="0"/>
                      </a:rPr>
                      <m:t>128</m:t>
                    </m:r>
                  </m:oMath>
                </a14:m>
                <a:r>
                  <a:rPr lang="en-US" altLang="zh-CN" dirty="0"/>
                  <a:t>MB</a:t>
                </a:r>
                <a:endParaRPr lang="zh-CN" altLang="en-US" dirty="0"/>
              </a:p>
            </p:txBody>
          </p:sp>
        </mc:Choice>
        <mc:Fallback xmlns="">
          <p:sp>
            <p:nvSpPr>
              <p:cNvPr id="3" name="内容占位符 2">
                <a:extLst>
                  <a:ext uri="{FF2B5EF4-FFF2-40B4-BE49-F238E27FC236}">
                    <a16:creationId xmlns:a16="http://schemas.microsoft.com/office/drawing/2014/main" id="{6BD6BC11-A3B1-4A7B-A160-9C0AA86510A1}"/>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29955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96AB-576B-4E7B-826C-533D9AB375AE}"/>
              </a:ext>
            </a:extLst>
          </p:cNvPr>
          <p:cNvSpPr>
            <a:spLocks noGrp="1"/>
          </p:cNvSpPr>
          <p:nvPr>
            <p:ph type="title"/>
          </p:nvPr>
        </p:nvSpPr>
        <p:spPr/>
        <p:txBody>
          <a:bodyPr/>
          <a:lstStyle/>
          <a:p>
            <a:r>
              <a:rPr lang="en-US" altLang="zh-CN" dirty="0"/>
              <a:t>NOI2019 </a:t>
            </a:r>
            <a:r>
              <a:rPr lang="zh-CN" altLang="en-US" dirty="0"/>
              <a:t>弹跳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16D696-D6AF-46EC-A480-AD5F06B17DE1}"/>
                  </a:ext>
                </a:extLst>
              </p:cNvPr>
              <p:cNvSpPr>
                <a:spLocks noGrp="1"/>
              </p:cNvSpPr>
              <p:nvPr>
                <p:ph idx="1"/>
              </p:nvPr>
            </p:nvSpPr>
            <p:spPr/>
            <p:txBody>
              <a:bodyPr/>
              <a:lstStyle/>
              <a:p>
                <a:r>
                  <a:rPr lang="zh-CN" altLang="en-US" dirty="0"/>
                  <a:t>树套树</a:t>
                </a:r>
                <a:r>
                  <a:rPr lang="en-US" altLang="zh-CN" dirty="0"/>
                  <a:t>/</a:t>
                </a:r>
                <a:r>
                  <a:rPr lang="zh-CN" altLang="en-US" dirty="0"/>
                  <a:t>主席树优化连边什么的就不用说了</a:t>
                </a:r>
                <a:endParaRPr lang="en-US" altLang="zh-CN" dirty="0"/>
              </a:p>
              <a:p>
                <a:r>
                  <a:rPr lang="zh-CN" altLang="en-US" dirty="0"/>
                  <a:t>正解是模拟</a:t>
                </a:r>
                <a14:m>
                  <m:oMath xmlns:m="http://schemas.openxmlformats.org/officeDocument/2006/math">
                    <m:r>
                      <a:rPr lang="en-US" altLang="zh-CN" b="0" i="1" smtClean="0">
                        <a:latin typeface="Cambria Math" panose="02040503050406030204" pitchFamily="18" charset="0"/>
                      </a:rPr>
                      <m:t>𝐷𝑖𝑗𝑘𝑠𝑡𝑟𝑎</m:t>
                    </m:r>
                  </m:oMath>
                </a14:m>
                <a:r>
                  <a:rPr lang="zh-CN" altLang="en-US" dirty="0"/>
                  <a:t>的过程，但是优先队列里面放的不是城市，而是矩形</a:t>
                </a:r>
                <a:endParaRPr lang="en-US" altLang="zh-CN" dirty="0"/>
              </a:p>
              <a:p>
                <a:r>
                  <a:rPr lang="zh-CN" altLang="en-US" dirty="0"/>
                  <a:t>具体来说，我们先把</a:t>
                </a:r>
                <a14:m>
                  <m:oMath xmlns:m="http://schemas.openxmlformats.org/officeDocument/2006/math">
                    <m:r>
                      <a:rPr lang="en-US" altLang="zh-CN" b="0" i="1" smtClean="0">
                        <a:latin typeface="Cambria Math" panose="02040503050406030204" pitchFamily="18" charset="0"/>
                      </a:rPr>
                      <m:t>1</m:t>
                    </m:r>
                  </m:oMath>
                </a14:m>
                <a:r>
                  <a:rPr lang="zh-CN" altLang="en-US" dirty="0"/>
                  <a:t>号城市的所有弹跳装置都放到优先队列里面，每次取出到达时间最小的弹跳装置，然后更新这个弹跳装置能到达的城市的答案</a:t>
                </a:r>
                <a:endParaRPr lang="en-US" altLang="zh-CN" dirty="0"/>
              </a:p>
              <a:p>
                <a:r>
                  <a:rPr lang="zh-CN" altLang="en-US" dirty="0"/>
                  <a:t>由于</a:t>
                </a:r>
                <a14:m>
                  <m:oMath xmlns:m="http://schemas.openxmlformats.org/officeDocument/2006/math">
                    <m:r>
                      <a:rPr lang="en-US" altLang="zh-CN" b="0" i="1" smtClean="0">
                        <a:latin typeface="Cambria Math" panose="02040503050406030204" pitchFamily="18" charset="0"/>
                      </a:rPr>
                      <m:t>𝑡</m:t>
                    </m:r>
                  </m:oMath>
                </a14:m>
                <a:r>
                  <a:rPr lang="zh-CN" altLang="en-US" dirty="0"/>
                  <a:t>都是正的，因此每个城市只会被更新一遍</a:t>
                </a:r>
                <a:endParaRPr lang="en-US" altLang="zh-CN" dirty="0"/>
              </a:p>
              <a:p>
                <a:r>
                  <a:rPr lang="zh-CN" altLang="en-US" dirty="0"/>
                  <a:t>使用线段树套</a:t>
                </a:r>
                <a14:m>
                  <m:oMath xmlns:m="http://schemas.openxmlformats.org/officeDocument/2006/math">
                    <m:r>
                      <a:rPr lang="en-US" altLang="zh-CN" b="0" i="1" smtClean="0">
                        <a:latin typeface="Cambria Math" panose="02040503050406030204" pitchFamily="18" charset="0"/>
                      </a:rPr>
                      <m:t>𝑠𝑒𝑡</m:t>
                    </m:r>
                  </m:oMath>
                </a14:m>
                <a:r>
                  <a:rPr lang="zh-CN" altLang="en-US" dirty="0"/>
                  <a:t>模拟这一过程，即查询的时候将当前矩形内部的点拿出来更新，然后再在线段树上删去这些城市</a:t>
                </a:r>
                <a:endParaRPr lang="en-US" altLang="zh-CN" dirty="0"/>
              </a:p>
              <a:p>
                <a:r>
                  <a:rPr lang="zh-CN" altLang="en-US" dirty="0"/>
                  <a:t>时间复杂度</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log</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a:rPr lang="zh-CN" altLang="en-US" i="1">
                        <a:latin typeface="Cambria Math" panose="02040503050406030204" pitchFamily="18" charset="0"/>
                      </a:rPr>
                      <m:t>，</m:t>
                    </m:r>
                  </m:oMath>
                </a14:m>
                <a:r>
                  <a:rPr lang="zh-CN" altLang="en-US" dirty="0"/>
                  <a:t>空间复杂度</a:t>
                </a:r>
                <a14:m>
                  <m:oMath xmlns:m="http://schemas.openxmlformats.org/officeDocument/2006/math">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oMath>
                </a14:m>
                <a:endParaRPr lang="en-US" altLang="zh-CN" dirty="0"/>
              </a:p>
            </p:txBody>
          </p:sp>
        </mc:Choice>
        <mc:Fallback xmlns="">
          <p:sp>
            <p:nvSpPr>
              <p:cNvPr id="3" name="内容占位符 2">
                <a:extLst>
                  <a:ext uri="{FF2B5EF4-FFF2-40B4-BE49-F238E27FC236}">
                    <a16:creationId xmlns:a16="http://schemas.microsoft.com/office/drawing/2014/main" id="{8C16D696-D6AF-46EC-A480-AD5F06B17DE1}"/>
                  </a:ext>
                </a:extLst>
              </p:cNvPr>
              <p:cNvSpPr>
                <a:spLocks noGrp="1" noRot="1" noChangeAspect="1" noMove="1" noResize="1" noEditPoints="1" noAdjustHandles="1" noChangeArrowheads="1" noChangeShapeType="1" noTextEdit="1"/>
              </p:cNvSpPr>
              <p:nvPr>
                <p:ph idx="1"/>
              </p:nvPr>
            </p:nvSpPr>
            <p:spPr>
              <a:blipFill>
                <a:blip r:embed="rId2"/>
                <a:stretch>
                  <a:fillRect l="-479" t="-1129" r="-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936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FA7E6-10A4-4EF7-B471-79FBB0083F1E}"/>
              </a:ext>
            </a:extLst>
          </p:cNvPr>
          <p:cNvSpPr>
            <a:spLocks noGrp="1"/>
          </p:cNvSpPr>
          <p:nvPr>
            <p:ph type="title"/>
          </p:nvPr>
        </p:nvSpPr>
        <p:spPr/>
        <p:txBody>
          <a:bodyPr/>
          <a:lstStyle/>
          <a:p>
            <a:r>
              <a:rPr lang="en-US" altLang="zh-CN" dirty="0"/>
              <a:t>CF555E Case of Computer Network</a:t>
            </a:r>
            <a:br>
              <a:rPr lang="en-US" altLang="zh-CN" b="1" dirty="0"/>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11CD45-1046-48A3-ABA8-3081AF62A2E4}"/>
                  </a:ext>
                </a:extLst>
              </p:cNvPr>
              <p:cNvSpPr>
                <a:spLocks noGrp="1"/>
              </p:cNvSpPr>
              <p:nvPr>
                <p:ph idx="1"/>
              </p:nvPr>
            </p:nvSpPr>
            <p:spPr/>
            <p:txBody>
              <a:bodyPr/>
              <a:lstStyle/>
              <a:p>
                <a:r>
                  <a:rPr lang="zh-CN" altLang="en-US" dirty="0"/>
                  <a:t>给定一张</a:t>
                </a:r>
                <a14:m>
                  <m:oMath xmlns:m="http://schemas.openxmlformats.org/officeDocument/2006/math">
                    <m:r>
                      <a:rPr lang="en-US" altLang="zh-CN" b="0" i="1" smtClean="0">
                        <a:latin typeface="Cambria Math" panose="02040503050406030204" pitchFamily="18" charset="0"/>
                      </a:rPr>
                      <m:t>𝑛</m:t>
                    </m:r>
                  </m:oMath>
                </a14:m>
                <a:r>
                  <a:rPr lang="zh-CN" altLang="en-US" dirty="0"/>
                  <a:t>个点</a:t>
                </a:r>
                <a14:m>
                  <m:oMath xmlns:m="http://schemas.openxmlformats.org/officeDocument/2006/math">
                    <m:r>
                      <a:rPr lang="en-US" altLang="zh-CN" b="0" i="1" smtClean="0">
                        <a:latin typeface="Cambria Math" panose="02040503050406030204" pitchFamily="18" charset="0"/>
                      </a:rPr>
                      <m:t>𝑚</m:t>
                    </m:r>
                  </m:oMath>
                </a14:m>
                <a:r>
                  <a:rPr lang="zh-CN" altLang="en-US" dirty="0"/>
                  <a:t>条边的无向图</a:t>
                </a:r>
                <a:endParaRPr lang="en-US" altLang="zh-CN" dirty="0"/>
              </a:p>
              <a:p>
                <a:r>
                  <a:rPr lang="zh-CN" altLang="en-US" dirty="0"/>
                  <a:t>给定</a:t>
                </a:r>
                <a14:m>
                  <m:oMath xmlns:m="http://schemas.openxmlformats.org/officeDocument/2006/math">
                    <m:r>
                      <a:rPr lang="en-US" altLang="zh-CN" b="0" i="1" smtClean="0">
                        <a:latin typeface="Cambria Math" panose="02040503050406030204" pitchFamily="18" charset="0"/>
                      </a:rPr>
                      <m:t>𝑞</m:t>
                    </m:r>
                  </m:oMath>
                </a14:m>
                <a:r>
                  <a:rPr lang="zh-CN" altLang="en-US" dirty="0"/>
                  <a:t>组点对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e>
                    </m:d>
                  </m:oMath>
                </a14:m>
                <a:endParaRPr lang="en-US" altLang="zh-CN" b="0" dirty="0"/>
              </a:p>
              <a:p>
                <a:r>
                  <a:rPr lang="zh-CN" altLang="en-US" dirty="0"/>
                  <a:t>询问是否存在使得每一组点对中的</a:t>
                </a:r>
                <a14:m>
                  <m:oMath xmlns:m="http://schemas.openxmlformats.org/officeDocument/2006/math">
                    <m:r>
                      <a:rPr lang="en-US" altLang="zh-CN" b="0" i="1" smtClean="0">
                        <a:latin typeface="Cambria Math" panose="02040503050406030204" pitchFamily="18" charset="0"/>
                      </a:rPr>
                      <m:t>𝑠</m:t>
                    </m:r>
                  </m:oMath>
                </a14:m>
                <a:r>
                  <a:rPr lang="zh-CN" altLang="en-US" dirty="0"/>
                  <a:t>都能到达对应的</a:t>
                </a:r>
                <a14:m>
                  <m:oMath xmlns:m="http://schemas.openxmlformats.org/officeDocument/2006/math">
                    <m:r>
                      <a:rPr lang="en-US" altLang="zh-CN" b="0" i="1" smtClean="0">
                        <a:latin typeface="Cambria Math" panose="02040503050406030204" pitchFamily="18" charset="0"/>
                      </a:rPr>
                      <m:t>𝑡</m:t>
                    </m:r>
                    <m:r>
                      <a:rPr lang="zh-CN" altLang="en-US" i="1">
                        <a:latin typeface="Cambria Math" panose="02040503050406030204" pitchFamily="18" charset="0"/>
                      </a:rPr>
                      <m:t>的</m:t>
                    </m:r>
                    <m:r>
                      <a:rPr lang="zh-CN" altLang="en-US" i="1" smtClean="0">
                        <a:latin typeface="Cambria Math" panose="02040503050406030204" pitchFamily="18" charset="0"/>
                      </a:rPr>
                      <m:t>给</m:t>
                    </m:r>
                  </m:oMath>
                </a14:m>
                <a:r>
                  <a:rPr lang="zh-CN" altLang="en-US" dirty="0"/>
                  <a:t>每条边定向的方案</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1311CD45-1046-48A3-ABA8-3081AF62A2E4}"/>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90608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0DB509-4666-4A12-ABDF-5C87782644FD}"/>
              </a:ext>
            </a:extLst>
          </p:cNvPr>
          <p:cNvSpPr>
            <a:spLocks noGrp="1"/>
          </p:cNvSpPr>
          <p:nvPr>
            <p:ph type="title"/>
          </p:nvPr>
        </p:nvSpPr>
        <p:spPr/>
        <p:txBody>
          <a:bodyPr/>
          <a:lstStyle/>
          <a:p>
            <a:r>
              <a:rPr lang="en-US" altLang="zh-CN" dirty="0"/>
              <a:t>CF555E Case of Computer Network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78FA819-1825-4344-A690-FBB4C1B0E37E}"/>
                  </a:ext>
                </a:extLst>
              </p:cNvPr>
              <p:cNvSpPr>
                <a:spLocks noGrp="1"/>
              </p:cNvSpPr>
              <p:nvPr>
                <p:ph idx="1"/>
              </p:nvPr>
            </p:nvSpPr>
            <p:spPr/>
            <p:txBody>
              <a:bodyPr/>
              <a:lstStyle/>
              <a:p>
                <a:r>
                  <a:rPr lang="zh-CN" altLang="en-US" dirty="0"/>
                  <a:t>首先有一个结论：对于一个边双连通分量，一定存在一种给边定向方式，使得定向完毕之后得到的是强连通分量</a:t>
                </a:r>
                <a:endParaRPr lang="en-US" altLang="zh-CN" dirty="0"/>
              </a:p>
              <a:p>
                <a:r>
                  <a:rPr lang="zh-CN" altLang="en-US" dirty="0"/>
                  <a:t>考虑这个边双连通分量的任意</a:t>
                </a:r>
                <a14:m>
                  <m:oMath xmlns:m="http://schemas.openxmlformats.org/officeDocument/2006/math">
                    <m:r>
                      <a:rPr lang="zh-CN" altLang="en-US" b="0" i="1" dirty="0">
                        <a:latin typeface="Cambria Math" panose="02040503050406030204" pitchFamily="18" charset="0"/>
                      </a:rPr>
                      <m:t>一棵</m:t>
                    </m:r>
                    <m:r>
                      <a:rPr lang="en-US" altLang="zh-CN" b="0" i="1" smtClean="0">
                        <a:latin typeface="Cambria Math" panose="02040503050406030204" pitchFamily="18" charset="0"/>
                      </a:rPr>
                      <m:t>𝑑𝑓𝑠</m:t>
                    </m:r>
                  </m:oMath>
                </a14:m>
                <a:r>
                  <a:rPr lang="zh-CN" altLang="en-US" dirty="0"/>
                  <a:t>树，我们让树边从上到下，返祖边从下到上</a:t>
                </a:r>
                <a:endParaRPr lang="en-US" altLang="zh-CN" dirty="0"/>
              </a:p>
              <a:p>
                <a:r>
                  <a:rPr lang="zh-CN" altLang="en-US" dirty="0"/>
                  <a:t>对于两个节点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，我们分两种情况讨论</a:t>
                </a:r>
                <a:endParaRPr lang="en-US" altLang="zh-CN" dirty="0"/>
              </a:p>
              <a:p>
                <a:r>
                  <a:rPr lang="zh-CN" altLang="en-US" dirty="0"/>
                  <a:t>第一种情况，</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是祖先与后继的关系，假设</a:t>
                </a:r>
                <a14:m>
                  <m:oMath xmlns:m="http://schemas.openxmlformats.org/officeDocument/2006/math">
                    <m:r>
                      <a:rPr lang="en-US" altLang="zh-CN" b="0" i="1" smtClean="0">
                        <a:latin typeface="Cambria Math" panose="02040503050406030204" pitchFamily="18" charset="0"/>
                      </a:rPr>
                      <m:t>𝑢</m:t>
                    </m:r>
                  </m:oMath>
                </a14:m>
                <a:r>
                  <a:rPr lang="zh-CN" altLang="en-US" dirty="0"/>
                  <a:t>是祖先</a:t>
                </a:r>
                <a:endParaRPr lang="en-US" altLang="zh-CN" dirty="0"/>
              </a:p>
              <a:p>
                <a:r>
                  <a:rPr lang="zh-CN" altLang="en-US" dirty="0"/>
                  <a:t>显然</a:t>
                </a:r>
                <a14:m>
                  <m:oMath xmlns:m="http://schemas.openxmlformats.org/officeDocument/2006/math">
                    <m:r>
                      <a:rPr lang="en-US" altLang="zh-CN" b="0" i="1" smtClean="0">
                        <a:latin typeface="Cambria Math" panose="02040503050406030204" pitchFamily="18" charset="0"/>
                      </a:rPr>
                      <m:t>𝑢</m:t>
                    </m:r>
                  </m:oMath>
                </a14:m>
                <a:r>
                  <a:rPr lang="zh-CN" altLang="en-US" dirty="0"/>
                  <a:t>能够到达</a:t>
                </a:r>
                <a14:m>
                  <m:oMath xmlns:m="http://schemas.openxmlformats.org/officeDocument/2006/math">
                    <m:r>
                      <a:rPr lang="en-US" altLang="zh-CN" b="0" i="1" smtClean="0">
                        <a:latin typeface="Cambria Math" panose="02040503050406030204" pitchFamily="18" charset="0"/>
                      </a:rPr>
                      <m:t>𝑣</m:t>
                    </m:r>
                  </m:oMath>
                </a14:m>
                <a:r>
                  <a:rPr lang="zh-CN" altLang="en-US" dirty="0"/>
                  <a:t>，而由于是边双连通分量，一定有一条返祖边跨过了</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之间的所有边，否则</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之间的边将成为桥</a:t>
                </a:r>
                <a:endParaRPr lang="en-US" altLang="zh-CN" dirty="0"/>
              </a:p>
              <a:p>
                <a:r>
                  <a:rPr lang="zh-CN" altLang="en-US" dirty="0"/>
                  <a:t>这意味着</a:t>
                </a:r>
                <a14:m>
                  <m:oMath xmlns:m="http://schemas.openxmlformats.org/officeDocument/2006/math">
                    <m:r>
                      <a:rPr lang="en-US" altLang="zh-CN" b="0" i="1" smtClean="0">
                        <a:latin typeface="Cambria Math" panose="02040503050406030204" pitchFamily="18" charset="0"/>
                      </a:rPr>
                      <m:t>𝑣</m:t>
                    </m:r>
                  </m:oMath>
                </a14:m>
                <a:r>
                  <a:rPr lang="zh-CN" altLang="en-US" dirty="0"/>
                  <a:t>可以走到它子树中的某个节点，然后通过返祖边走到</a:t>
                </a:r>
                <a14:m>
                  <m:oMath xmlns:m="http://schemas.openxmlformats.org/officeDocument/2006/math">
                    <m:r>
                      <a:rPr lang="en-US" altLang="zh-CN" b="0" i="1" smtClean="0">
                        <a:latin typeface="Cambria Math" panose="02040503050406030204" pitchFamily="18" charset="0"/>
                      </a:rPr>
                      <m:t>𝑢</m:t>
                    </m:r>
                  </m:oMath>
                </a14:m>
                <a:r>
                  <a:rPr lang="zh-CN" altLang="en-US" dirty="0"/>
                  <a:t>的祖先</a:t>
                </a:r>
              </a:p>
            </p:txBody>
          </p:sp>
        </mc:Choice>
        <mc:Fallback xmlns="">
          <p:sp>
            <p:nvSpPr>
              <p:cNvPr id="3" name="内容占位符 2">
                <a:extLst>
                  <a:ext uri="{FF2B5EF4-FFF2-40B4-BE49-F238E27FC236}">
                    <a16:creationId xmlns:a16="http://schemas.microsoft.com/office/drawing/2014/main" id="{F78FA819-1825-4344-A690-FBB4C1B0E37E}"/>
                  </a:ext>
                </a:extLst>
              </p:cNvPr>
              <p:cNvSpPr>
                <a:spLocks noGrp="1" noRot="1" noChangeAspect="1" noMove="1" noResize="1" noEditPoints="1" noAdjustHandles="1" noChangeArrowheads="1" noChangeShapeType="1" noTextEdit="1"/>
              </p:cNvSpPr>
              <p:nvPr>
                <p:ph idx="1"/>
              </p:nvPr>
            </p:nvSpPr>
            <p:spPr>
              <a:blipFill>
                <a:blip r:embed="rId2"/>
                <a:stretch>
                  <a:fillRect l="-479" t="-8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67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3BC4E-B974-4363-9B2E-2A178335D68C}"/>
              </a:ext>
            </a:extLst>
          </p:cNvPr>
          <p:cNvSpPr>
            <a:spLocks noGrp="1"/>
          </p:cNvSpPr>
          <p:nvPr>
            <p:ph type="title"/>
          </p:nvPr>
        </p:nvSpPr>
        <p:spPr/>
        <p:txBody>
          <a:bodyPr/>
          <a:lstStyle/>
          <a:p>
            <a:r>
              <a:rPr lang="en-US" altLang="zh-CN" dirty="0"/>
              <a:t>CF555E Case of Computer Network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4CDC3E-7BC1-43DE-8D64-CE9A55B77793}"/>
                  </a:ext>
                </a:extLst>
              </p:cNvPr>
              <p:cNvSpPr>
                <a:spLocks noGrp="1"/>
              </p:cNvSpPr>
              <p:nvPr>
                <p:ph idx="1"/>
              </p:nvPr>
            </p:nvSpPr>
            <p:spPr/>
            <p:txBody>
              <a:bodyPr/>
              <a:lstStyle/>
              <a:p>
                <a:r>
                  <a:rPr lang="zh-CN" altLang="en-US" dirty="0"/>
                  <a:t>第二种情况，</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不是祖先与后继的关系</a:t>
                </a:r>
                <a:endParaRPr lang="en-US" altLang="zh-CN" dirty="0"/>
              </a:p>
              <a:p>
                <a:r>
                  <a:rPr lang="zh-CN" altLang="en-US" dirty="0"/>
                  <a:t>考虑</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在</a:t>
                </a:r>
                <a14:m>
                  <m:oMath xmlns:m="http://schemas.openxmlformats.org/officeDocument/2006/math">
                    <m:r>
                      <a:rPr lang="en-US" altLang="zh-CN" b="0" i="1" dirty="0" smtClean="0">
                        <a:latin typeface="Cambria Math" panose="02040503050406030204" pitchFamily="18" charset="0"/>
                      </a:rPr>
                      <m:t>𝑑𝑓𝑠</m:t>
                    </m:r>
                    <m:r>
                      <a:rPr lang="zh-CN" altLang="en-US" i="1" dirty="0">
                        <a:latin typeface="Cambria Math" panose="02040503050406030204" pitchFamily="18" charset="0"/>
                      </a:rPr>
                      <m:t>树</m:t>
                    </m:r>
                  </m:oMath>
                </a14:m>
                <a:r>
                  <a:rPr lang="zh-CN" altLang="en-US" dirty="0"/>
                  <a:t>上的</a:t>
                </a:r>
                <a14:m>
                  <m:oMath xmlns:m="http://schemas.openxmlformats.org/officeDocument/2006/math">
                    <m:r>
                      <a:rPr lang="en-US" altLang="zh-CN" b="0" i="1" smtClean="0">
                        <a:latin typeface="Cambria Math" panose="02040503050406030204" pitchFamily="18" charset="0"/>
                      </a:rPr>
                      <m:t>𝑙𝑐𝑎</m:t>
                    </m:r>
                  </m:oMath>
                </a14:m>
                <a:r>
                  <a:rPr lang="zh-CN" altLang="en-US" dirty="0"/>
                  <a:t>，根据之前的证明，</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𝑙𝑐𝑎</m:t>
                    </m:r>
                  </m:oMath>
                </a14:m>
                <a:r>
                  <a:rPr lang="zh-CN" altLang="en-US" dirty="0"/>
                  <a:t>可以互相到达，</a:t>
                </a:r>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𝑙𝑐𝑎</m:t>
                    </m:r>
                  </m:oMath>
                </a14:m>
                <a:r>
                  <a:rPr lang="zh-CN" altLang="en-US" dirty="0"/>
                  <a:t>也可以互相到达，显然</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也可以互相到达</a:t>
                </a:r>
                <a:endParaRPr lang="en-US" altLang="zh-CN" dirty="0"/>
              </a:p>
              <a:p>
                <a:r>
                  <a:rPr lang="zh-CN" altLang="en-US" dirty="0"/>
                  <a:t>因此我们将这张图中的边双连通分量缩起来，可以得到一个森林</a:t>
                </a:r>
                <a:endParaRPr lang="en-US" altLang="zh-CN" dirty="0"/>
              </a:p>
              <a:p>
                <a:r>
                  <a:rPr lang="zh-CN" altLang="en-US" dirty="0"/>
                  <a:t>对于一个限制</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来说，这个限制等价于要求这个森林中，</a:t>
                </a:r>
                <a14:m>
                  <m:oMath xmlns:m="http://schemas.openxmlformats.org/officeDocument/2006/math">
                    <m:r>
                      <a:rPr lang="en-US" altLang="zh-CN" b="0" i="1" smtClean="0">
                        <a:latin typeface="Cambria Math" panose="02040503050406030204" pitchFamily="18" charset="0"/>
                      </a:rPr>
                      <m:t>𝑢</m:t>
                    </m:r>
                  </m:oMath>
                </a14:m>
                <a:r>
                  <a:rPr lang="zh-CN" altLang="en-US" dirty="0"/>
                  <a:t>所在的边双连通分量到</a:t>
                </a:r>
                <a14:m>
                  <m:oMath xmlns:m="http://schemas.openxmlformats.org/officeDocument/2006/math">
                    <m:r>
                      <a:rPr lang="en-US" altLang="zh-CN" b="0" i="1" smtClean="0">
                        <a:latin typeface="Cambria Math" panose="02040503050406030204" pitchFamily="18" charset="0"/>
                      </a:rPr>
                      <m:t>𝑣</m:t>
                    </m:r>
                    <m:r>
                      <a:rPr lang="zh-CN" altLang="en-US" i="1">
                        <a:latin typeface="Cambria Math" panose="02040503050406030204" pitchFamily="18" charset="0"/>
                      </a:rPr>
                      <m:t>所在</m:t>
                    </m:r>
                  </m:oMath>
                </a14:m>
                <a:r>
                  <a:rPr lang="zh-CN" altLang="en-US" dirty="0"/>
                  <a:t>的边双连通分量之间的边的方向必须是一致的，且都从</a:t>
                </a:r>
                <a14:m>
                  <m:oMath xmlns:m="http://schemas.openxmlformats.org/officeDocument/2006/math">
                    <m:r>
                      <a:rPr lang="en-US" altLang="zh-CN" b="0" i="1" smtClean="0">
                        <a:latin typeface="Cambria Math" panose="02040503050406030204" pitchFamily="18" charset="0"/>
                      </a:rPr>
                      <m:t>𝑢</m:t>
                    </m:r>
                  </m:oMath>
                </a14:m>
                <a:r>
                  <a:rPr lang="zh-CN" altLang="en-US" dirty="0"/>
                  <a:t>指向</a:t>
                </a:r>
                <a14:m>
                  <m:oMath xmlns:m="http://schemas.openxmlformats.org/officeDocument/2006/math">
                    <m:r>
                      <a:rPr lang="en-US" altLang="zh-CN" b="0" i="1" dirty="0" smtClean="0">
                        <a:latin typeface="Cambria Math" panose="02040503050406030204" pitchFamily="18" charset="0"/>
                      </a:rPr>
                      <m:t>𝑣</m:t>
                    </m:r>
                  </m:oMath>
                </a14:m>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不连通，显然不存在方案</a:t>
                </a:r>
                <a:endParaRPr lang="en-US" altLang="zh-CN" dirty="0"/>
              </a:p>
              <a:p>
                <a:r>
                  <a:rPr lang="zh-CN" altLang="en-US" dirty="0"/>
                  <a:t>否则可以在每一棵树上打</a:t>
                </a:r>
                <a14:m>
                  <m:oMath xmlns:m="http://schemas.openxmlformats.org/officeDocument/2006/math">
                    <m:r>
                      <a:rPr lang="en-US" altLang="zh-CN" b="0" i="1" smtClean="0">
                        <a:latin typeface="Cambria Math" panose="02040503050406030204" pitchFamily="18" charset="0"/>
                      </a:rPr>
                      <m:t>𝑡𝑎𝑔</m:t>
                    </m:r>
                  </m:oMath>
                </a14:m>
                <a:r>
                  <a:rPr lang="zh-CN" altLang="en-US" dirty="0"/>
                  <a:t>，如果一条边既被从上到下的</a:t>
                </a:r>
                <a14:m>
                  <m:oMath xmlns:m="http://schemas.openxmlformats.org/officeDocument/2006/math">
                    <m:r>
                      <a:rPr lang="en-US" altLang="zh-CN" b="0" i="1" smtClean="0">
                        <a:latin typeface="Cambria Math" panose="02040503050406030204" pitchFamily="18" charset="0"/>
                      </a:rPr>
                      <m:t>𝑡𝑎𝑔</m:t>
                    </m:r>
                  </m:oMath>
                </a14:m>
                <a:r>
                  <a:rPr lang="zh-CN" altLang="en-US" dirty="0"/>
                  <a:t>覆盖，又被从下到上的</a:t>
                </a:r>
                <a14:m>
                  <m:oMath xmlns:m="http://schemas.openxmlformats.org/officeDocument/2006/math">
                    <m:r>
                      <a:rPr lang="en-US" altLang="zh-CN" b="0" i="1" smtClean="0">
                        <a:latin typeface="Cambria Math" panose="02040503050406030204" pitchFamily="18" charset="0"/>
                      </a:rPr>
                      <m:t>𝑡𝑎𝑔</m:t>
                    </m:r>
                  </m:oMath>
                </a14:m>
                <a:r>
                  <a:rPr lang="zh-CN" altLang="en-US" dirty="0"/>
                  <a:t>覆盖，那就没了</a:t>
                </a:r>
              </a:p>
            </p:txBody>
          </p:sp>
        </mc:Choice>
        <mc:Fallback xmlns="">
          <p:sp>
            <p:nvSpPr>
              <p:cNvPr id="3" name="内容占位符 2">
                <a:extLst>
                  <a:ext uri="{FF2B5EF4-FFF2-40B4-BE49-F238E27FC236}">
                    <a16:creationId xmlns:a16="http://schemas.microsoft.com/office/drawing/2014/main" id="{BF4CDC3E-7BC1-43DE-8D64-CE9A55B77793}"/>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614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0DA3C-77CF-488C-AE80-88A8522FCD9F}"/>
              </a:ext>
            </a:extLst>
          </p:cNvPr>
          <p:cNvSpPr>
            <a:spLocks noGrp="1"/>
          </p:cNvSpPr>
          <p:nvPr>
            <p:ph type="title"/>
          </p:nvPr>
        </p:nvSpPr>
        <p:spPr/>
        <p:txBody>
          <a:bodyPr/>
          <a:lstStyle/>
          <a:p>
            <a:r>
              <a:rPr lang="en-US" altLang="zh-CN" dirty="0"/>
              <a:t>CF1290C Prefix Enlightenment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38E08AF-DB6D-464D-9AB0-6ECFC6B33FAC}"/>
                  </a:ext>
                </a:extLst>
              </p:cNvPr>
              <p:cNvSpPr>
                <a:spLocks noGrp="1"/>
              </p:cNvSpPr>
              <p:nvPr>
                <p:ph idx="1"/>
              </p:nvPr>
            </p:nvSpPr>
            <p:spPr/>
            <p:txBody>
              <a:bodyPr/>
              <a:lstStyle/>
              <a:p>
                <a:r>
                  <a:rPr lang="zh-CN" altLang="en-US" dirty="0"/>
                  <a:t>有</a:t>
                </a:r>
                <a14:m>
                  <m:oMath xmlns:m="http://schemas.openxmlformats.org/officeDocument/2006/math">
                    <m:r>
                      <a:rPr lang="en-US" altLang="zh-CN" b="0" i="1" smtClean="0">
                        <a:latin typeface="Cambria Math" panose="02040503050406030204" pitchFamily="18" charset="0"/>
                      </a:rPr>
                      <m:t>𝑛</m:t>
                    </m:r>
                  </m:oMath>
                </a14:m>
                <a:r>
                  <a:rPr lang="zh-CN" altLang="en-US" dirty="0"/>
                  <a:t>盏灯，一开始有些灯是亮着的</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𝑘</m:t>
                    </m:r>
                  </m:oMath>
                </a14:m>
                <a:r>
                  <a:rPr lang="zh-CN" altLang="en-US" dirty="0"/>
                  <a:t>个集合，每一次你可以选择一个集合，然后翻转这个集合中灯的状态，即原来亮着的灯现在会灭，原来熄灭的灯现在会亮</a:t>
                </a:r>
                <a:endParaRPr lang="en-US" altLang="zh-CN" dirty="0"/>
              </a:p>
              <a:p>
                <a:r>
                  <a:rPr lang="zh-CN" altLang="en-US" dirty="0"/>
                  <a:t>保证任意三个集合的交是空集</a:t>
                </a:r>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oMath>
                </a14:m>
                <a:r>
                  <a:rPr lang="zh-CN" altLang="en-US" dirty="0"/>
                  <a:t>，求出最少需要操作多少次，才能使得前</a:t>
                </a:r>
                <a14:m>
                  <m:oMath xmlns:m="http://schemas.openxmlformats.org/officeDocument/2006/math">
                    <m:r>
                      <a:rPr lang="en-US" altLang="zh-CN" b="0" i="1" smtClean="0">
                        <a:latin typeface="Cambria Math" panose="02040503050406030204" pitchFamily="18" charset="0"/>
                      </a:rPr>
                      <m:t>𝑖</m:t>
                    </m:r>
                  </m:oMath>
                </a14:m>
                <a:r>
                  <a:rPr lang="zh-CN" altLang="en-US" dirty="0"/>
                  <a:t>盏灯都亮起来</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438E08AF-DB6D-464D-9AB0-6ECFC6B33FAC}"/>
                  </a:ext>
                </a:extLst>
              </p:cNvPr>
              <p:cNvSpPr>
                <a:spLocks noGrp="1" noRot="1" noChangeAspect="1" noMove="1" noResize="1" noEditPoints="1" noAdjustHandles="1" noChangeArrowheads="1" noChangeShapeType="1" noTextEdit="1"/>
              </p:cNvSpPr>
              <p:nvPr>
                <p:ph idx="1"/>
              </p:nvPr>
            </p:nvSpPr>
            <p:spPr>
              <a:blipFill>
                <a:blip r:embed="rId2"/>
                <a:stretch>
                  <a:fillRect l="-479" t="-1129" r="-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8426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94A42-DB79-4977-A56E-A5BAF2A29FE4}"/>
              </a:ext>
            </a:extLst>
          </p:cNvPr>
          <p:cNvSpPr>
            <a:spLocks noGrp="1"/>
          </p:cNvSpPr>
          <p:nvPr>
            <p:ph type="title"/>
          </p:nvPr>
        </p:nvSpPr>
        <p:spPr/>
        <p:txBody>
          <a:bodyPr/>
          <a:lstStyle/>
          <a:p>
            <a:r>
              <a:rPr lang="en-US" altLang="zh-CN" dirty="0"/>
              <a:t>CF1290C Prefix Enlightenment</a:t>
            </a:r>
            <a:endParaRPr lang="zh-CN" altLang="en-US" dirty="0"/>
          </a:p>
        </p:txBody>
      </p:sp>
      <p:sp>
        <p:nvSpPr>
          <p:cNvPr id="3" name="内容占位符 2">
            <a:extLst>
              <a:ext uri="{FF2B5EF4-FFF2-40B4-BE49-F238E27FC236}">
                <a16:creationId xmlns:a16="http://schemas.microsoft.com/office/drawing/2014/main" id="{C62DC494-4F7E-4A4D-A026-6F0566144C66}"/>
              </a:ext>
            </a:extLst>
          </p:cNvPr>
          <p:cNvSpPr>
            <a:spLocks noGrp="1"/>
          </p:cNvSpPr>
          <p:nvPr>
            <p:ph idx="1"/>
          </p:nvPr>
        </p:nvSpPr>
        <p:spPr>
          <a:xfrm>
            <a:off x="2589212" y="2133600"/>
            <a:ext cx="8915400" cy="4642170"/>
          </a:xfrm>
        </p:spPr>
        <p:txBody>
          <a:bodyPr/>
          <a:lstStyle/>
          <a:p>
            <a:r>
              <a:rPr lang="zh-CN" altLang="en-US" dirty="0"/>
              <a:t>任意三个集合的交是空集，即任意一盏灯最多出现在两个集合中</a:t>
            </a:r>
            <a:endParaRPr lang="en-US" altLang="zh-CN" dirty="0"/>
          </a:p>
          <a:p>
            <a:r>
              <a:rPr lang="zh-CN" altLang="en-US" dirty="0"/>
              <a:t>如果一盏灯只在一个集合中，并且这盏灯被要求点亮，那么这个集合是否应该翻转是确定了的</a:t>
            </a:r>
            <a:endParaRPr lang="en-US" altLang="zh-CN" dirty="0"/>
          </a:p>
          <a:p>
            <a:r>
              <a:rPr lang="zh-CN" altLang="en-US" dirty="0"/>
              <a:t>否则这盏灯就在两个集合中，这两个集合翻转情况的异或也是确定了的</a:t>
            </a:r>
            <a:endParaRPr lang="en-US" altLang="zh-CN" dirty="0"/>
          </a:p>
          <a:p>
            <a:r>
              <a:rPr lang="zh-CN" altLang="en-US" dirty="0"/>
              <a:t>因此我们可以给每个集合建两个点，第一个点代表不翻转，第二个点代表翻转</a:t>
            </a:r>
            <a:endParaRPr lang="en-US" altLang="zh-CN" dirty="0"/>
          </a:p>
        </p:txBody>
      </p:sp>
    </p:spTree>
    <p:extLst>
      <p:ext uri="{BB962C8B-B14F-4D97-AF65-F5344CB8AC3E}">
        <p14:creationId xmlns:p14="http://schemas.microsoft.com/office/powerpoint/2010/main" val="56530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AFF02-0405-4B5A-9EC1-F0F9BF8EAA77}"/>
              </a:ext>
            </a:extLst>
          </p:cNvPr>
          <p:cNvSpPr>
            <a:spLocks noGrp="1"/>
          </p:cNvSpPr>
          <p:nvPr>
            <p:ph type="title"/>
          </p:nvPr>
        </p:nvSpPr>
        <p:spPr/>
        <p:txBody>
          <a:bodyPr/>
          <a:lstStyle/>
          <a:p>
            <a:r>
              <a:rPr lang="en-US" altLang="zh-CN" dirty="0"/>
              <a:t>CF1290C Prefix Enlightenment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0765649-7BD3-40E8-9A21-55151D8D26E0}"/>
                  </a:ext>
                </a:extLst>
              </p:cNvPr>
              <p:cNvSpPr>
                <a:spLocks noGrp="1"/>
              </p:cNvSpPr>
              <p:nvPr>
                <p:ph idx="1"/>
              </p:nvPr>
            </p:nvSpPr>
            <p:spPr/>
            <p:txBody>
              <a:bodyPr/>
              <a:lstStyle/>
              <a:p>
                <a:r>
                  <a:rPr lang="zh-CN" altLang="en-US" dirty="0"/>
                  <a:t>如果某一个集合的翻转情况确定了，我们就把那个不合法的状态所在的连通块给</a:t>
                </a:r>
                <a14:m>
                  <m:oMath xmlns:m="http://schemas.openxmlformats.org/officeDocument/2006/math">
                    <m:r>
                      <a:rPr lang="en-US" altLang="zh-CN" i="1">
                        <a:latin typeface="Cambria Math" panose="02040503050406030204" pitchFamily="18" charset="0"/>
                      </a:rPr>
                      <m:t>𝑏𝑎𝑛</m:t>
                    </m:r>
                  </m:oMath>
                </a14:m>
                <a:r>
                  <a:rPr lang="zh-CN" altLang="en-US" dirty="0"/>
                  <a:t>掉</a:t>
                </a:r>
                <a:endParaRPr lang="en-US" altLang="zh-CN" dirty="0"/>
              </a:p>
              <a:p>
                <a:r>
                  <a:rPr lang="zh-CN" altLang="en-US" dirty="0"/>
                  <a:t>如果两个集合的异或确定了，比如</a:t>
                </a:r>
                <a14:m>
                  <m:oMath xmlns:m="http://schemas.openxmlformats.org/officeDocument/2006/math">
                    <m:r>
                      <a:rPr lang="en-US" altLang="zh-CN" i="1">
                        <a:latin typeface="Cambria Math" panose="02040503050406030204" pitchFamily="18" charset="0"/>
                      </a:rPr>
                      <m:t>𝐴</m:t>
                    </m:r>
                  </m:oMath>
                </a14:m>
                <a:r>
                  <a:rPr lang="zh-CN" altLang="en-US" dirty="0"/>
                  <a:t>集合和</a:t>
                </a:r>
                <a14:m>
                  <m:oMath xmlns:m="http://schemas.openxmlformats.org/officeDocument/2006/math">
                    <m:r>
                      <a:rPr lang="en-US" altLang="zh-CN" i="1">
                        <a:latin typeface="Cambria Math" panose="02040503050406030204" pitchFamily="18" charset="0"/>
                      </a:rPr>
                      <m:t>𝐵</m:t>
                    </m:r>
                  </m:oMath>
                </a14:m>
                <a:r>
                  <a:rPr lang="zh-CN" altLang="en-US" dirty="0"/>
                  <a:t>集合翻转情况必须不同，那么我们用并查集将</a:t>
                </a:r>
                <a14:m>
                  <m:oMath xmlns:m="http://schemas.openxmlformats.org/officeDocument/2006/math">
                    <m:r>
                      <a:rPr lang="en-US" altLang="zh-CN" i="1">
                        <a:latin typeface="Cambria Math" panose="02040503050406030204" pitchFamily="18" charset="0"/>
                      </a:rPr>
                      <m:t>𝐴</m:t>
                    </m:r>
                    <m:r>
                      <a:rPr lang="zh-CN" altLang="en-US" i="1">
                        <a:latin typeface="Cambria Math" panose="02040503050406030204" pitchFamily="18" charset="0"/>
                      </a:rPr>
                      <m:t>的</m:t>
                    </m:r>
                  </m:oMath>
                </a14:m>
                <a:r>
                  <a:rPr lang="zh-CN" altLang="en-US" dirty="0"/>
                  <a:t>翻转节点与</a:t>
                </a:r>
                <a14:m>
                  <m:oMath xmlns:m="http://schemas.openxmlformats.org/officeDocument/2006/math">
                    <m:r>
                      <a:rPr lang="en-US" altLang="zh-CN" i="1">
                        <a:latin typeface="Cambria Math" panose="02040503050406030204" pitchFamily="18" charset="0"/>
                      </a:rPr>
                      <m:t>𝐵</m:t>
                    </m:r>
                  </m:oMath>
                </a14:m>
                <a:r>
                  <a:rPr lang="zh-CN" altLang="en-US" dirty="0"/>
                  <a:t>的不翻转节点合并起来，将</a:t>
                </a:r>
                <a14:m>
                  <m:oMath xmlns:m="http://schemas.openxmlformats.org/officeDocument/2006/math">
                    <m:r>
                      <a:rPr lang="en-US" altLang="zh-CN" i="1">
                        <a:latin typeface="Cambria Math" panose="02040503050406030204" pitchFamily="18" charset="0"/>
                      </a:rPr>
                      <m:t>𝐴</m:t>
                    </m:r>
                  </m:oMath>
                </a14:m>
                <a:r>
                  <a:rPr lang="zh-CN" altLang="en-US" dirty="0"/>
                  <a:t>的不翻转节点与</a:t>
                </a:r>
                <a14:m>
                  <m:oMath xmlns:m="http://schemas.openxmlformats.org/officeDocument/2006/math">
                    <m:r>
                      <a:rPr lang="en-US" altLang="zh-CN" i="1">
                        <a:latin typeface="Cambria Math" panose="02040503050406030204" pitchFamily="18" charset="0"/>
                      </a:rPr>
                      <m:t>𝐵</m:t>
                    </m:r>
                  </m:oMath>
                </a14:m>
                <a:r>
                  <a:rPr lang="zh-CN" altLang="en-US" dirty="0"/>
                  <a:t>的翻转节点合并起来</a:t>
                </a:r>
                <a:endParaRPr lang="en-US" altLang="zh-CN" dirty="0"/>
              </a:p>
              <a:p>
                <a:r>
                  <a:rPr lang="zh-CN" altLang="en-US" dirty="0"/>
                  <a:t>动态维护每个连通块内必须翻转的集合的数量即可</a:t>
                </a:r>
                <a:endParaRPr lang="en-US" altLang="zh-CN" dirty="0"/>
              </a:p>
              <a:p>
                <a:r>
                  <a:rPr lang="zh-CN" altLang="en-US" dirty="0"/>
                  <a:t>对于一个连通块来讲，如果它的对立连通块被</a:t>
                </a:r>
                <a14:m>
                  <m:oMath xmlns:m="http://schemas.openxmlformats.org/officeDocument/2006/math">
                    <m:r>
                      <a:rPr lang="en-US" altLang="zh-CN" i="1">
                        <a:latin typeface="Cambria Math" panose="02040503050406030204" pitchFamily="18" charset="0"/>
                      </a:rPr>
                      <m:t>𝑏𝑎𝑛</m:t>
                    </m:r>
                  </m:oMath>
                </a14:m>
                <a:r>
                  <a:rPr lang="zh-CN" altLang="en-US" dirty="0"/>
                  <a:t>掉了，那么我们就只能选择这个集合，否则我们选择它与它的对立连通块中翻转次数较少的那个集合</a:t>
                </a:r>
              </a:p>
              <a:p>
                <a:endParaRPr lang="zh-CN" altLang="en-US" dirty="0"/>
              </a:p>
            </p:txBody>
          </p:sp>
        </mc:Choice>
        <mc:Fallback xmlns="">
          <p:sp>
            <p:nvSpPr>
              <p:cNvPr id="3" name="内容占位符 2">
                <a:extLst>
                  <a:ext uri="{FF2B5EF4-FFF2-40B4-BE49-F238E27FC236}">
                    <a16:creationId xmlns:a16="http://schemas.microsoft.com/office/drawing/2014/main" id="{70765649-7BD3-40E8-9A21-55151D8D26E0}"/>
                  </a:ext>
                </a:extLst>
              </p:cNvPr>
              <p:cNvSpPr>
                <a:spLocks noGrp="1" noRot="1" noChangeAspect="1" noMove="1" noResize="1" noEditPoints="1" noAdjustHandles="1" noChangeArrowheads="1" noChangeShapeType="1" noTextEdit="1"/>
              </p:cNvSpPr>
              <p:nvPr>
                <p:ph idx="1"/>
              </p:nvPr>
            </p:nvSpPr>
            <p:spPr>
              <a:blipFill>
                <a:blip r:embed="rId2"/>
                <a:stretch>
                  <a:fillRect l="-479" t="-1129" r="-4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801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5B1B6-CC35-40F1-BB7F-C9053ACC3930}"/>
              </a:ext>
            </a:extLst>
          </p:cNvPr>
          <p:cNvSpPr>
            <a:spLocks noGrp="1"/>
          </p:cNvSpPr>
          <p:nvPr>
            <p:ph type="title"/>
          </p:nvPr>
        </p:nvSpPr>
        <p:spPr/>
        <p:txBody>
          <a:bodyPr/>
          <a:lstStyle/>
          <a:p>
            <a:r>
              <a:rPr lang="en-US" altLang="zh-CN" dirty="0"/>
              <a:t>12</a:t>
            </a:r>
            <a:r>
              <a:rPr lang="zh-CN" altLang="en-US" dirty="0"/>
              <a:t>省联考</a:t>
            </a:r>
            <a:r>
              <a:rPr lang="en-US" altLang="zh-CN" dirty="0"/>
              <a:t>2019 </a:t>
            </a:r>
            <a:r>
              <a:rPr lang="zh-CN" altLang="en-US" dirty="0"/>
              <a:t>字符串问题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250CBC-1692-40EA-A97C-9610764209DB}"/>
                  </a:ext>
                </a:extLst>
              </p:cNvPr>
              <p:cNvSpPr>
                <a:spLocks noGrp="1"/>
              </p:cNvSpPr>
              <p:nvPr>
                <p:ph idx="1"/>
              </p:nvPr>
            </p:nvSpPr>
            <p:spPr/>
            <p:txBody>
              <a:bodyPr/>
              <a:lstStyle/>
              <a:p>
                <a:r>
                  <a:rPr lang="zh-CN" altLang="en-US" dirty="0"/>
                  <a:t>容易看出这个题本质上是让你求最长路</a:t>
                </a:r>
                <a:endParaRPr lang="en-US" altLang="zh-CN" dirty="0"/>
              </a:p>
              <a:p>
                <a:r>
                  <a:rPr lang="zh-CN" altLang="en-US" dirty="0"/>
                  <a:t>我们先考虑暴力建图</a:t>
                </a:r>
                <a:endParaRPr lang="en-US" altLang="zh-CN" dirty="0"/>
              </a:p>
              <a:p>
                <a:r>
                  <a:rPr lang="zh-CN" altLang="en-US" dirty="0"/>
                  <a:t>那么有这样一种建图方式：对每个</a:t>
                </a:r>
                <a14:m>
                  <m:oMath xmlns:m="http://schemas.openxmlformats.org/officeDocument/2006/math">
                    <m:r>
                      <a:rPr lang="en-US" altLang="zh-CN" b="0" i="1" smtClean="0">
                        <a:latin typeface="Cambria Math" panose="02040503050406030204" pitchFamily="18" charset="0"/>
                      </a:rPr>
                      <m:t>𝐴</m:t>
                    </m:r>
                    <m:r>
                      <a:rPr lang="zh-CN" altLang="en-US" i="1">
                        <a:latin typeface="Cambria Math" panose="02040503050406030204" pitchFamily="18" charset="0"/>
                      </a:rPr>
                      <m:t>类</m:t>
                    </m:r>
                  </m:oMath>
                </a14:m>
                <a:r>
                  <a:rPr lang="zh-CN" altLang="en-US" dirty="0"/>
                  <a:t>串以及</a:t>
                </a:r>
                <a14:m>
                  <m:oMath xmlns:m="http://schemas.openxmlformats.org/officeDocument/2006/math">
                    <m:r>
                      <a:rPr lang="en-US" altLang="zh-CN" b="0" i="1" smtClean="0">
                        <a:latin typeface="Cambria Math" panose="02040503050406030204" pitchFamily="18" charset="0"/>
                      </a:rPr>
                      <m:t>𝐵</m:t>
                    </m:r>
                  </m:oMath>
                </a14:m>
                <a:r>
                  <a:rPr lang="zh-CN" altLang="en-US" dirty="0"/>
                  <a:t>类串都开一个节点，每个</a:t>
                </a:r>
                <a14:m>
                  <m:oMath xmlns:m="http://schemas.openxmlformats.org/officeDocument/2006/math">
                    <m:r>
                      <a:rPr lang="en-US" altLang="zh-CN" b="0" i="1" smtClean="0">
                        <a:latin typeface="Cambria Math" panose="02040503050406030204" pitchFamily="18" charset="0"/>
                      </a:rPr>
                      <m:t>𝐴</m:t>
                    </m:r>
                  </m:oMath>
                </a14:m>
                <a:r>
                  <a:rPr lang="zh-CN" altLang="en-US" dirty="0"/>
                  <a:t>类串向其支配的所有</a:t>
                </a:r>
                <a14:m>
                  <m:oMath xmlns:m="http://schemas.openxmlformats.org/officeDocument/2006/math">
                    <m:r>
                      <a:rPr lang="en-US" altLang="zh-CN" b="0" i="1" smtClean="0">
                        <a:latin typeface="Cambria Math" panose="02040503050406030204" pitchFamily="18" charset="0"/>
                      </a:rPr>
                      <m:t>𝐵</m:t>
                    </m:r>
                  </m:oMath>
                </a14:m>
                <a:r>
                  <a:rPr lang="zh-CN" altLang="en-US" dirty="0"/>
                  <a:t>类串连一条长度为</a:t>
                </a:r>
                <a14:m>
                  <m:oMath xmlns:m="http://schemas.openxmlformats.org/officeDocument/2006/math">
                    <m:r>
                      <a:rPr lang="en-US" altLang="zh-CN" b="0" i="1" smtClean="0">
                        <a:latin typeface="Cambria Math" panose="02040503050406030204" pitchFamily="18" charset="0"/>
                      </a:rPr>
                      <m:t>0</m:t>
                    </m:r>
                  </m:oMath>
                </a14:m>
                <a:r>
                  <a:rPr lang="zh-CN" altLang="en-US" dirty="0"/>
                  <a:t>的边，每个</a:t>
                </a:r>
                <a14:m>
                  <m:oMath xmlns:m="http://schemas.openxmlformats.org/officeDocument/2006/math">
                    <m:r>
                      <a:rPr lang="en-US" altLang="zh-CN" b="0" i="1" smtClean="0">
                        <a:latin typeface="Cambria Math" panose="02040503050406030204" pitchFamily="18" charset="0"/>
                      </a:rPr>
                      <m:t>𝐵</m:t>
                    </m:r>
                  </m:oMath>
                </a14:m>
                <a:r>
                  <a:rPr lang="zh-CN" altLang="en-US" dirty="0"/>
                  <a:t>类串向所有是它后缀的</a:t>
                </a:r>
                <a14:m>
                  <m:oMath xmlns:m="http://schemas.openxmlformats.org/officeDocument/2006/math">
                    <m:r>
                      <a:rPr lang="en-US" altLang="zh-CN" b="0" i="1" smtClean="0">
                        <a:latin typeface="Cambria Math" panose="02040503050406030204" pitchFamily="18" charset="0"/>
                      </a:rPr>
                      <m:t>𝐴</m:t>
                    </m:r>
                  </m:oMath>
                </a14:m>
                <a:r>
                  <a:rPr lang="zh-CN" altLang="en-US" dirty="0"/>
                  <a:t>类串连一条长度为这个</a:t>
                </a:r>
                <a14:m>
                  <m:oMath xmlns:m="http://schemas.openxmlformats.org/officeDocument/2006/math">
                    <m:r>
                      <a:rPr lang="en-US" altLang="zh-CN" b="0" i="1" smtClean="0">
                        <a:latin typeface="Cambria Math" panose="02040503050406030204" pitchFamily="18" charset="0"/>
                      </a:rPr>
                      <m:t>𝐴</m:t>
                    </m:r>
                  </m:oMath>
                </a14:m>
                <a:r>
                  <a:rPr lang="zh-CN" altLang="en-US" dirty="0"/>
                  <a:t>类串长的边</a:t>
                </a:r>
                <a:endParaRPr lang="en-US" altLang="zh-CN" dirty="0"/>
              </a:p>
              <a:p>
                <a:r>
                  <a:rPr lang="zh-CN" altLang="en-US" dirty="0"/>
                  <a:t>如果这张图上有环，那么我们可以一直在这个环上走，也就是说</a:t>
                </a:r>
                <a14:m>
                  <m:oMath xmlns:m="http://schemas.openxmlformats.org/officeDocument/2006/math">
                    <m:r>
                      <a:rPr lang="en-US" altLang="zh-CN" b="0" i="1" smtClean="0">
                        <a:latin typeface="Cambria Math" panose="02040503050406030204" pitchFamily="18" charset="0"/>
                      </a:rPr>
                      <m:t>𝑇</m:t>
                    </m:r>
                  </m:oMath>
                </a14:m>
                <a:r>
                  <a:rPr lang="zh-CN" altLang="en-US" dirty="0"/>
                  <a:t>可以无限长</a:t>
                </a:r>
                <a:endParaRPr lang="en-US" altLang="zh-CN" dirty="0"/>
              </a:p>
              <a:p>
                <a:r>
                  <a:rPr lang="zh-CN" altLang="en-US" dirty="0"/>
                  <a:t>否则我们跑一遍拓扑排序，然后在这个拓扑序上</a:t>
                </a:r>
                <a:r>
                  <a:rPr lang="en-US" altLang="zh-CN" dirty="0"/>
                  <a:t>dp</a:t>
                </a:r>
                <a:r>
                  <a:rPr lang="zh-CN" altLang="en-US" dirty="0"/>
                  <a:t>出最长路</a:t>
                </a:r>
                <a:endParaRPr lang="en-US" altLang="zh-CN" dirty="0"/>
              </a:p>
              <a:p>
                <a:r>
                  <a:rPr lang="zh-CN" altLang="en-US" dirty="0"/>
                  <a:t>但最坏情况下，一个</a:t>
                </a:r>
                <a14:m>
                  <m:oMath xmlns:m="http://schemas.openxmlformats.org/officeDocument/2006/math">
                    <m:r>
                      <a:rPr lang="en-US" altLang="zh-CN" b="0" i="1" smtClean="0">
                        <a:latin typeface="Cambria Math" panose="02040503050406030204" pitchFamily="18" charset="0"/>
                      </a:rPr>
                      <m:t>𝐵</m:t>
                    </m:r>
                  </m:oMath>
                </a14:m>
                <a:r>
                  <a:rPr lang="zh-CN" altLang="en-US" dirty="0"/>
                  <a:t>类串可能会连出</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条边，我们的边数是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a:t>级别的</a:t>
                </a:r>
              </a:p>
            </p:txBody>
          </p:sp>
        </mc:Choice>
        <mc:Fallback xmlns="">
          <p:sp>
            <p:nvSpPr>
              <p:cNvPr id="3" name="内容占位符 2">
                <a:extLst>
                  <a:ext uri="{FF2B5EF4-FFF2-40B4-BE49-F238E27FC236}">
                    <a16:creationId xmlns:a16="http://schemas.microsoft.com/office/drawing/2014/main" id="{B0250CBC-1692-40EA-A97C-9610764209DB}"/>
                  </a:ext>
                </a:extLst>
              </p:cNvPr>
              <p:cNvSpPr>
                <a:spLocks noGrp="1" noRot="1" noChangeAspect="1" noMove="1" noResize="1" noEditPoints="1" noAdjustHandles="1" noChangeArrowheads="1" noChangeShapeType="1" noTextEdit="1"/>
              </p:cNvSpPr>
              <p:nvPr>
                <p:ph idx="1"/>
              </p:nvPr>
            </p:nvSpPr>
            <p:spPr>
              <a:blipFill>
                <a:blip r:embed="rId2"/>
                <a:stretch>
                  <a:fillRect l="-479" t="-1129" r="-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429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7BF928-638F-4502-B894-07F554DACBF1}"/>
              </a:ext>
            </a:extLst>
          </p:cNvPr>
          <p:cNvSpPr>
            <a:spLocks noGrp="1"/>
          </p:cNvSpPr>
          <p:nvPr>
            <p:ph type="title"/>
          </p:nvPr>
        </p:nvSpPr>
        <p:spPr/>
        <p:txBody>
          <a:bodyPr/>
          <a:lstStyle/>
          <a:p>
            <a:r>
              <a:rPr lang="zh-CN" altLang="en-US" dirty="0"/>
              <a:t>现场普及后缀树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FBB0F4E-6EB2-490C-9FF0-586D1EAB9281}"/>
                  </a:ext>
                </a:extLst>
              </p:cNvPr>
              <p:cNvSpPr>
                <a:spLocks noGrp="1"/>
              </p:cNvSpPr>
              <p:nvPr>
                <p:ph idx="1"/>
              </p:nvPr>
            </p:nvSpPr>
            <p:spPr>
              <a:xfrm>
                <a:off x="2491490" y="1905000"/>
                <a:ext cx="8915400" cy="3777622"/>
              </a:xfrm>
            </p:spPr>
            <p:txBody>
              <a:bodyPr/>
              <a:lstStyle/>
              <a:p>
                <a:r>
                  <a:rPr lang="zh-CN" altLang="en-US" dirty="0"/>
                  <a:t>首先我们来</a:t>
                </a:r>
                <a:r>
                  <a:rPr lang="zh-CN" altLang="en-US" strike="sngStrike" dirty="0"/>
                  <a:t>预习</a:t>
                </a:r>
                <a:r>
                  <a:rPr lang="zh-CN" altLang="en-US" dirty="0"/>
                  <a:t>复习一下后缀自动机</a:t>
                </a:r>
                <a:endParaRPr lang="en-US" altLang="zh-CN" dirty="0"/>
              </a:p>
              <a:p>
                <a:r>
                  <a:rPr lang="zh-CN" altLang="en-US" dirty="0"/>
                  <a:t>如果你不会后缀自动机，请咨询</a:t>
                </a:r>
                <a:r>
                  <a:rPr lang="en-US" altLang="zh-CN" dirty="0" err="1">
                    <a:solidFill>
                      <a:schemeClr val="tx1"/>
                    </a:solidFill>
                  </a:rPr>
                  <a:t>w</a:t>
                </a:r>
                <a:r>
                  <a:rPr lang="en-US" altLang="zh-CN" dirty="0" err="1">
                    <a:solidFill>
                      <a:srgbClr val="FF0000"/>
                    </a:solidFill>
                  </a:rPr>
                  <a:t>kr</a:t>
                </a:r>
                <a:endParaRPr lang="en-US" altLang="zh-CN" dirty="0"/>
              </a:p>
              <a:p>
                <a:r>
                  <a:rPr lang="zh-CN" altLang="en-US" dirty="0"/>
                  <a:t>后缀自动机上每个点代表的是一个</a:t>
                </a:r>
                <a14:m>
                  <m:oMath xmlns:m="http://schemas.openxmlformats.org/officeDocument/2006/math">
                    <m:r>
                      <a:rPr lang="en-US" altLang="zh-CN" b="0" i="1" smtClean="0">
                        <a:latin typeface="Cambria Math" panose="02040503050406030204" pitchFamily="18" charset="0"/>
                      </a:rPr>
                      <m:t>𝑒𝑛𝑑𝑝𝑜𝑠</m:t>
                    </m:r>
                    <m:r>
                      <a:rPr lang="zh-CN" altLang="en-US" i="1">
                        <a:latin typeface="Cambria Math" panose="02040503050406030204" pitchFamily="18" charset="0"/>
                      </a:rPr>
                      <m:t>等价类</m:t>
                    </m:r>
                    <m:r>
                      <a:rPr lang="zh-CN" altLang="en-US" i="1" smtClean="0">
                        <a:latin typeface="Cambria Math" panose="02040503050406030204" pitchFamily="18" charset="0"/>
                      </a:rPr>
                      <m:t>，</m:t>
                    </m:r>
                  </m:oMath>
                </a14:m>
                <a:r>
                  <a:rPr lang="zh-CN" altLang="en-US" dirty="0"/>
                  <a:t>即这些串在原串中的出现位置是相同的</a:t>
                </a:r>
                <a:endParaRPr lang="en-US" altLang="zh-CN" dirty="0"/>
              </a:p>
              <a:p>
                <a:r>
                  <a:rPr lang="zh-CN" altLang="en-US" b="0" dirty="0"/>
                  <a:t>节点</a:t>
                </a:r>
                <a14:m>
                  <m:oMath xmlns:m="http://schemas.openxmlformats.org/officeDocument/2006/math">
                    <m:r>
                      <a:rPr lang="en-US" altLang="zh-CN" b="0" i="1" smtClean="0">
                        <a:latin typeface="Cambria Math" panose="02040503050406030204" pitchFamily="18" charset="0"/>
                      </a:rPr>
                      <m:t>𝑢</m:t>
                    </m:r>
                  </m:oMath>
                </a14:m>
                <a:r>
                  <a:rPr lang="zh-CN" altLang="en-US" dirty="0"/>
                  <a:t>在</a:t>
                </a:r>
                <a14:m>
                  <m:oMath xmlns:m="http://schemas.openxmlformats.org/officeDocument/2006/math">
                    <m:r>
                      <a:rPr lang="en-US" altLang="zh-CN" b="0" i="1" smtClean="0">
                        <a:latin typeface="Cambria Math" panose="02040503050406030204" pitchFamily="18" charset="0"/>
                      </a:rPr>
                      <m:t>𝑝𝑎𝑟𝑒𝑛𝑡</m:t>
                    </m:r>
                  </m:oMath>
                </a14:m>
                <a:r>
                  <a:rPr lang="zh-CN" altLang="en-US" dirty="0"/>
                  <a:t>树上的父亲</a:t>
                </a:r>
                <a14:m>
                  <m:oMath xmlns:m="http://schemas.openxmlformats.org/officeDocument/2006/math">
                    <m:r>
                      <a:rPr lang="en-US" altLang="zh-CN" b="0" i="1" smtClean="0">
                        <a:latin typeface="Cambria Math" panose="02040503050406030204" pitchFamily="18" charset="0"/>
                      </a:rPr>
                      <m:t>𝑓</m:t>
                    </m:r>
                  </m:oMath>
                </a14:m>
                <a:r>
                  <a:rPr lang="zh-CN" altLang="en-US" dirty="0"/>
                  <a:t>是</a:t>
                </a:r>
                <a14:m>
                  <m:oMath xmlns:m="http://schemas.openxmlformats.org/officeDocument/2006/math">
                    <m:r>
                      <a:rPr lang="en-US" altLang="zh-CN" b="0" i="1" smtClean="0">
                        <a:latin typeface="Cambria Math" panose="02040503050406030204" pitchFamily="18" charset="0"/>
                      </a:rPr>
                      <m:t>𝑢</m:t>
                    </m:r>
                  </m:oMath>
                </a14:m>
                <a:r>
                  <a:rPr lang="zh-CN" altLang="en-US" dirty="0"/>
                  <a:t>所代表的串的后缀，且</a:t>
                </a:r>
                <a14:m>
                  <m:oMath xmlns:m="http://schemas.openxmlformats.org/officeDocument/2006/math">
                    <m:r>
                      <a:rPr lang="en-US" altLang="zh-CN" b="0" i="1" smtClean="0">
                        <a:latin typeface="Cambria Math" panose="02040503050406030204" pitchFamily="18" charset="0"/>
                      </a:rPr>
                      <m:t>𝑢</m:t>
                    </m:r>
                  </m:oMath>
                </a14:m>
                <a:r>
                  <a:rPr lang="zh-CN" altLang="en-US" dirty="0"/>
                  <a:t>的</a:t>
                </a:r>
                <a14:m>
                  <m:oMath xmlns:m="http://schemas.openxmlformats.org/officeDocument/2006/math">
                    <m:r>
                      <a:rPr lang="en-US" altLang="zh-CN" b="0" i="1" dirty="0" smtClean="0">
                        <a:latin typeface="Cambria Math" panose="02040503050406030204" pitchFamily="18" charset="0"/>
                      </a:rPr>
                      <m:t>𝑒𝑛𝑑𝑝𝑜𝑠</m:t>
                    </m:r>
                  </m:oMath>
                </a14:m>
                <a:r>
                  <a:rPr lang="zh-CN" altLang="en-US" dirty="0"/>
                  <a:t>包含于</a:t>
                </a:r>
                <a14:m>
                  <m:oMath xmlns:m="http://schemas.openxmlformats.org/officeDocument/2006/math">
                    <m:r>
                      <a:rPr lang="en-US" altLang="zh-CN" b="0" i="1" smtClean="0">
                        <a:latin typeface="Cambria Math" panose="02040503050406030204" pitchFamily="18" charset="0"/>
                      </a:rPr>
                      <m:t>𝑓</m:t>
                    </m:r>
                  </m:oMath>
                </a14:m>
                <a:r>
                  <a:rPr lang="zh-CN" altLang="en-US" dirty="0"/>
                  <a:t>的</a:t>
                </a:r>
                <a14:m>
                  <m:oMath xmlns:m="http://schemas.openxmlformats.org/officeDocument/2006/math">
                    <m:r>
                      <a:rPr lang="en-US" altLang="zh-CN" b="0" i="1" dirty="0" smtClean="0">
                        <a:latin typeface="Cambria Math" panose="02040503050406030204" pitchFamily="18" charset="0"/>
                      </a:rPr>
                      <m:t>𝑒𝑛𝑑𝑝𝑜𝑠</m:t>
                    </m:r>
                  </m:oMath>
                </a14:m>
                <a:r>
                  <a:rPr lang="zh-CN" altLang="en-US" dirty="0"/>
                  <a:t>中</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FBB0F4E-6EB2-490C-9FF0-586D1EAB9281}"/>
                  </a:ext>
                </a:extLst>
              </p:cNvPr>
              <p:cNvSpPr>
                <a:spLocks noGrp="1" noRot="1" noChangeAspect="1" noMove="1" noResize="1" noEditPoints="1" noAdjustHandles="1" noChangeArrowheads="1" noChangeShapeType="1" noTextEdit="1"/>
              </p:cNvSpPr>
              <p:nvPr>
                <p:ph idx="1"/>
              </p:nvPr>
            </p:nvSpPr>
            <p:spPr>
              <a:xfrm>
                <a:off x="2491490" y="1905000"/>
                <a:ext cx="8915400" cy="3777622"/>
              </a:xfrm>
              <a:blipFill>
                <a:blip r:embed="rId2"/>
                <a:stretch>
                  <a:fillRect l="-479" t="-12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65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4778F-C722-457A-A06A-4A0E266C624E}"/>
              </a:ext>
            </a:extLst>
          </p:cNvPr>
          <p:cNvSpPr>
            <a:spLocks noGrp="1"/>
          </p:cNvSpPr>
          <p:nvPr>
            <p:ph type="title"/>
          </p:nvPr>
        </p:nvSpPr>
        <p:spPr/>
        <p:txBody>
          <a:bodyPr/>
          <a:lstStyle/>
          <a:p>
            <a:r>
              <a:rPr lang="zh-CN" altLang="en-US" dirty="0"/>
              <a:t>现场普及后缀树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ABB44A2-0F56-43D1-BEAB-22452666EB24}"/>
                  </a:ext>
                </a:extLst>
              </p:cNvPr>
              <p:cNvSpPr>
                <a:spLocks noGrp="1"/>
              </p:cNvSpPr>
              <p:nvPr>
                <p:ph idx="1"/>
              </p:nvPr>
            </p:nvSpPr>
            <p:spPr>
              <a:xfrm>
                <a:off x="6336144" y="2133600"/>
                <a:ext cx="5168467" cy="3777622"/>
              </a:xfrm>
            </p:spPr>
            <p:txBody>
              <a:bodyPr>
                <a:normAutofit/>
              </a:bodyPr>
              <a:lstStyle/>
              <a:p>
                <a:r>
                  <a:rPr lang="zh-CN" altLang="en-US" dirty="0"/>
                  <a:t>这是串</a:t>
                </a:r>
                <a14:m>
                  <m:oMath xmlns:m="http://schemas.openxmlformats.org/officeDocument/2006/math">
                    <m:r>
                      <a:rPr lang="en-US" altLang="zh-CN" b="0" i="1" smtClean="0">
                        <a:latin typeface="Cambria Math" panose="02040503050406030204" pitchFamily="18" charset="0"/>
                      </a:rPr>
                      <m:t>𝑎𝑏𝑐𝑏𝑐</m:t>
                    </m:r>
                    <m:r>
                      <a:rPr lang="zh-CN" altLang="en-US" i="1">
                        <a:latin typeface="Cambria Math" panose="02040503050406030204" pitchFamily="18" charset="0"/>
                      </a:rPr>
                      <m:t>的</m:t>
                    </m:r>
                    <m:r>
                      <a:rPr lang="zh-CN" altLang="en-US" i="1" smtClean="0">
                        <a:latin typeface="Cambria Math" panose="02040503050406030204" pitchFamily="18" charset="0"/>
                      </a:rPr>
                      <m:t>后缀</m:t>
                    </m:r>
                  </m:oMath>
                </a14:m>
                <a:r>
                  <a:rPr lang="zh-CN" altLang="en-US" dirty="0"/>
                  <a:t>自动机以及</a:t>
                </a:r>
                <a14:m>
                  <m:oMath xmlns:m="http://schemas.openxmlformats.org/officeDocument/2006/math">
                    <m:r>
                      <a:rPr lang="en-US" altLang="zh-CN" b="0" i="1" smtClean="0">
                        <a:latin typeface="Cambria Math" panose="02040503050406030204" pitchFamily="18" charset="0"/>
                      </a:rPr>
                      <m:t>𝑝𝑎𝑟𝑒𝑛𝑡</m:t>
                    </m:r>
                    <m:r>
                      <a:rPr lang="zh-CN" altLang="en-US" i="1">
                        <a:latin typeface="Cambria Math" panose="02040503050406030204" pitchFamily="18" charset="0"/>
                      </a:rPr>
                      <m:t>树</m:t>
                    </m:r>
                  </m:oMath>
                </a14:m>
                <a:endParaRPr lang="en-US" altLang="zh-CN" dirty="0"/>
              </a:p>
              <a:p>
                <a:r>
                  <a:rPr lang="zh-CN" altLang="en-US" dirty="0"/>
                  <a:t>如果我们建出反串的</a:t>
                </a:r>
                <a14:m>
                  <m:oMath xmlns:m="http://schemas.openxmlformats.org/officeDocument/2006/math">
                    <m:r>
                      <a:rPr lang="zh-CN" altLang="en-US" b="0" i="1" dirty="0">
                        <a:latin typeface="Cambria Math" panose="02040503050406030204" pitchFamily="18" charset="0"/>
                      </a:rPr>
                      <m:t>后缀</m:t>
                    </m:r>
                    <m:r>
                      <a:rPr lang="zh-CN" altLang="en-US" i="1" dirty="0" smtClean="0">
                        <a:latin typeface="Cambria Math" panose="02040503050406030204" pitchFamily="18" charset="0"/>
                      </a:rPr>
                      <m:t>自动机</m:t>
                    </m:r>
                    <m:r>
                      <a:rPr lang="zh-CN" altLang="en-US" i="1" dirty="0">
                        <a:latin typeface="Cambria Math" panose="02040503050406030204" pitchFamily="18" charset="0"/>
                      </a:rPr>
                      <m:t>以及</m:t>
                    </m:r>
                    <m:r>
                      <a:rPr lang="en-US" altLang="zh-CN" b="0" i="1" smtClean="0">
                        <a:latin typeface="Cambria Math" panose="02040503050406030204" pitchFamily="18" charset="0"/>
                      </a:rPr>
                      <m:t>𝑝𝑎𝑟𝑒𝑛𝑡</m:t>
                    </m:r>
                  </m:oMath>
                </a14:m>
                <a:r>
                  <a:rPr lang="zh-CN" altLang="en-US" dirty="0"/>
                  <a:t>树，那么这棵树上每个点的父亲一定是这个点在原串中的前缀</a:t>
                </a:r>
                <a:endParaRPr lang="en-US" altLang="zh-CN" dirty="0"/>
              </a:p>
              <a:p>
                <a:r>
                  <a:rPr lang="zh-CN" altLang="en-US" dirty="0"/>
                  <a:t>比如，</a:t>
                </a:r>
                <a14:m>
                  <m:oMath xmlns:m="http://schemas.openxmlformats.org/officeDocument/2006/math">
                    <m:r>
                      <a:rPr lang="en-US" altLang="zh-CN" b="0" i="1" smtClean="0">
                        <a:latin typeface="Cambria Math" panose="02040503050406030204" pitchFamily="18" charset="0"/>
                      </a:rPr>
                      <m:t>𝑎𝑏𝑐𝑏𝑐</m:t>
                    </m:r>
                    <m:r>
                      <a:rPr lang="zh-CN" altLang="en-US" i="1">
                        <a:latin typeface="Cambria Math" panose="02040503050406030204" pitchFamily="18" charset="0"/>
                      </a:rPr>
                      <m:t>作为</m:t>
                    </m:r>
                    <m:r>
                      <a:rPr lang="en-US" altLang="zh-CN" b="0" i="1" smtClean="0">
                        <a:latin typeface="Cambria Math" panose="02040503050406030204" pitchFamily="18" charset="0"/>
                      </a:rPr>
                      <m:t>𝑐𝑏𝑐𝑏𝑎</m:t>
                    </m:r>
                    <m:r>
                      <a:rPr lang="zh-CN" altLang="en-US" i="1">
                        <a:latin typeface="Cambria Math" panose="02040503050406030204" pitchFamily="18" charset="0"/>
                      </a:rPr>
                      <m:t>的</m:t>
                    </m:r>
                  </m:oMath>
                </a14:m>
                <a:r>
                  <a:rPr lang="zh-CN" altLang="en-US" dirty="0"/>
                  <a:t>反串，树上</a:t>
                </a:r>
                <a14:m>
                  <m:oMath xmlns:m="http://schemas.openxmlformats.org/officeDocument/2006/math">
                    <m:r>
                      <a:rPr lang="en-US" altLang="zh-CN" b="0" i="1" smtClean="0">
                        <a:latin typeface="Cambria Math" panose="02040503050406030204" pitchFamily="18" charset="0"/>
                      </a:rPr>
                      <m:t>𝑎𝑏𝑐</m:t>
                    </m:r>
                  </m:oMath>
                </a14:m>
                <a:r>
                  <a:rPr lang="zh-CN" altLang="en-US" dirty="0"/>
                  <a:t>节点的父亲是</a:t>
                </a:r>
                <a14:m>
                  <m:oMath xmlns:m="http://schemas.openxmlformats.org/officeDocument/2006/math">
                    <m:r>
                      <a:rPr lang="en-US" altLang="zh-CN" b="0" i="1" smtClean="0">
                        <a:latin typeface="Cambria Math" panose="02040503050406030204" pitchFamily="18" charset="0"/>
                      </a:rPr>
                      <m:t>𝑏𝑐</m:t>
                    </m:r>
                  </m:oMath>
                </a14:m>
                <a:r>
                  <a:rPr lang="zh-CN" altLang="en-US" dirty="0"/>
                  <a:t>，对应原串中</a:t>
                </a:r>
                <a14:m>
                  <m:oMath xmlns:m="http://schemas.openxmlformats.org/officeDocument/2006/math">
                    <m:r>
                      <a:rPr lang="en-US" altLang="zh-CN" b="0" i="1" smtClean="0">
                        <a:latin typeface="Cambria Math" panose="02040503050406030204" pitchFamily="18" charset="0"/>
                      </a:rPr>
                      <m:t>𝑐𝑏𝑎</m:t>
                    </m:r>
                  </m:oMath>
                </a14:m>
                <a:r>
                  <a:rPr lang="zh-CN" altLang="en-US" dirty="0"/>
                  <a:t>的前缀是</a:t>
                </a:r>
                <a14:m>
                  <m:oMath xmlns:m="http://schemas.openxmlformats.org/officeDocument/2006/math">
                    <m:r>
                      <a:rPr lang="en-US" altLang="zh-CN" b="0" i="1" smtClean="0">
                        <a:latin typeface="Cambria Math" panose="02040503050406030204" pitchFamily="18" charset="0"/>
                      </a:rPr>
                      <m:t>𝑐𝑏</m:t>
                    </m:r>
                  </m:oMath>
                </a14:m>
                <a:endParaRPr lang="en-US" altLang="zh-CN" dirty="0"/>
              </a:p>
              <a:p>
                <a:r>
                  <a:rPr lang="zh-CN" altLang="en-US" dirty="0"/>
                  <a:t>因此，反串的</a:t>
                </a:r>
                <a14:m>
                  <m:oMath xmlns:m="http://schemas.openxmlformats.org/officeDocument/2006/math">
                    <m:r>
                      <a:rPr lang="en-US" altLang="zh-CN" b="0" i="1" smtClean="0">
                        <a:latin typeface="Cambria Math" panose="02040503050406030204" pitchFamily="18" charset="0"/>
                      </a:rPr>
                      <m:t>𝑝𝑎𝑟𝑒𝑛𝑡</m:t>
                    </m:r>
                    <m:r>
                      <a:rPr lang="zh-CN" altLang="en-US" i="1">
                        <a:latin typeface="Cambria Math" panose="02040503050406030204" pitchFamily="18" charset="0"/>
                      </a:rPr>
                      <m:t>树</m:t>
                    </m:r>
                  </m:oMath>
                </a14:m>
                <a:r>
                  <a:rPr lang="zh-CN" altLang="en-US" dirty="0"/>
                  <a:t>就是原串的后缀树</a:t>
                </a:r>
                <a:endParaRPr lang="en-US" altLang="zh-CN"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ABB44A2-0F56-43D1-BEAB-22452666EB24}"/>
                  </a:ext>
                </a:extLst>
              </p:cNvPr>
              <p:cNvSpPr>
                <a:spLocks noGrp="1" noRot="1" noChangeAspect="1" noMove="1" noResize="1" noEditPoints="1" noAdjustHandles="1" noChangeArrowheads="1" noChangeShapeType="1" noTextEdit="1"/>
              </p:cNvSpPr>
              <p:nvPr>
                <p:ph idx="1"/>
              </p:nvPr>
            </p:nvSpPr>
            <p:spPr>
              <a:xfrm>
                <a:off x="6336144" y="2133600"/>
                <a:ext cx="5168467" cy="3777622"/>
              </a:xfrm>
              <a:blipFill>
                <a:blip r:embed="rId2"/>
                <a:stretch>
                  <a:fillRect l="-825" t="-1129" r="-5425"/>
                </a:stretch>
              </a:blipFill>
            </p:spPr>
            <p:txBody>
              <a:bodyPr/>
              <a:lstStyle/>
              <a:p>
                <a:r>
                  <a:rPr lang="zh-CN" altLang="en-US">
                    <a:noFill/>
                  </a:rPr>
                  <a:t> </a:t>
                </a:r>
              </a:p>
            </p:txBody>
          </p:sp>
        </mc:Fallback>
      </mc:AlternateContent>
      <p:pic>
        <p:nvPicPr>
          <p:cNvPr id="4" name="Picture 2" descr="1553172426762">
            <a:extLst>
              <a:ext uri="{FF2B5EF4-FFF2-40B4-BE49-F238E27FC236}">
                <a16:creationId xmlns:a16="http://schemas.microsoft.com/office/drawing/2014/main" id="{6A1C8D6C-B27E-41CD-9E92-8461E67A1EAA}"/>
              </a:ext>
            </a:extLst>
          </p:cNvPr>
          <p:cNvPicPr>
            <a:picLocks noChangeAspect="1" noChangeArrowheads="1"/>
          </p:cNvPicPr>
          <p:nvPr/>
        </p:nvPicPr>
        <p:blipFill>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87388" y="1491622"/>
            <a:ext cx="549592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29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EC4D3-E1B7-4969-B179-D296C11FBC4F}"/>
              </a:ext>
            </a:extLst>
          </p:cNvPr>
          <p:cNvSpPr>
            <a:spLocks noGrp="1"/>
          </p:cNvSpPr>
          <p:nvPr>
            <p:ph type="title"/>
          </p:nvPr>
        </p:nvSpPr>
        <p:spPr/>
        <p:txBody>
          <a:bodyPr/>
          <a:lstStyle/>
          <a:p>
            <a:r>
              <a:rPr lang="zh-CN" altLang="en-US" dirty="0"/>
              <a:t>现场普及后缀树</a:t>
            </a:r>
          </a:p>
        </p:txBody>
      </p:sp>
      <p:sp>
        <p:nvSpPr>
          <p:cNvPr id="3" name="内容占位符 2">
            <a:extLst>
              <a:ext uri="{FF2B5EF4-FFF2-40B4-BE49-F238E27FC236}">
                <a16:creationId xmlns:a16="http://schemas.microsoft.com/office/drawing/2014/main" id="{852628F1-6009-4C69-957B-81A4E96F5094}"/>
              </a:ext>
            </a:extLst>
          </p:cNvPr>
          <p:cNvSpPr>
            <a:spLocks noGrp="1"/>
          </p:cNvSpPr>
          <p:nvPr>
            <p:ph idx="1"/>
          </p:nvPr>
        </p:nvSpPr>
        <p:spPr/>
        <p:txBody>
          <a:bodyPr/>
          <a:lstStyle/>
          <a:p>
            <a:r>
              <a:rPr lang="zh-CN" altLang="en-US" dirty="0"/>
              <a:t>在对反串建后缀自动机的时候，我们记录了反串每个前缀的终止节点</a:t>
            </a:r>
            <a:endParaRPr lang="en-US" altLang="zh-CN" dirty="0"/>
          </a:p>
          <a:p>
            <a:r>
              <a:rPr lang="zh-CN" altLang="en-US" dirty="0"/>
              <a:t>对应过来就是原串每个后缀的终止节点</a:t>
            </a:r>
            <a:endParaRPr lang="en-US" altLang="zh-CN" dirty="0"/>
          </a:p>
          <a:p>
            <a:r>
              <a:rPr lang="zh-CN" altLang="en-US" dirty="0"/>
              <a:t>考虑如何定位原串的一个子串</a:t>
            </a:r>
            <a:endParaRPr lang="en-US" altLang="zh-CN" dirty="0"/>
          </a:p>
          <a:p>
            <a:r>
              <a:rPr lang="zh-CN" altLang="en-US" dirty="0"/>
              <a:t>首先我们找到它在原串中所对应的后缀在后缀树上的节点，然后从这个节点往上倍增，因为此时后缀树上它的父亲一定是它的前缀，因此这实际上是一个当前串不断缩短的过程</a:t>
            </a:r>
            <a:endParaRPr lang="en-US" altLang="zh-CN" dirty="0"/>
          </a:p>
          <a:p>
            <a:r>
              <a:rPr lang="zh-CN" altLang="en-US" dirty="0"/>
              <a:t>举个例子</a:t>
            </a:r>
          </a:p>
        </p:txBody>
      </p:sp>
    </p:spTree>
    <p:extLst>
      <p:ext uri="{BB962C8B-B14F-4D97-AF65-F5344CB8AC3E}">
        <p14:creationId xmlns:p14="http://schemas.microsoft.com/office/powerpoint/2010/main" val="398897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E41AA-6406-40CC-8380-912550F9781D}"/>
              </a:ext>
            </a:extLst>
          </p:cNvPr>
          <p:cNvSpPr>
            <a:spLocks noGrp="1"/>
          </p:cNvSpPr>
          <p:nvPr>
            <p:ph type="title"/>
          </p:nvPr>
        </p:nvSpPr>
        <p:spPr/>
        <p:txBody>
          <a:bodyPr/>
          <a:lstStyle/>
          <a:p>
            <a:r>
              <a:rPr lang="zh-CN" altLang="en-US" dirty="0"/>
              <a:t>现场普及后缀树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FAB0FA-28F6-4F6F-9D1E-EF6B3DE2400C}"/>
                  </a:ext>
                </a:extLst>
              </p:cNvPr>
              <p:cNvSpPr>
                <a:spLocks noGrp="1"/>
              </p:cNvSpPr>
              <p:nvPr>
                <p:ph idx="1"/>
              </p:nvPr>
            </p:nvSpPr>
            <p:spPr>
              <a:xfrm>
                <a:off x="6317672" y="2133600"/>
                <a:ext cx="5186939" cy="3777622"/>
              </a:xfrm>
            </p:spPr>
            <p:txBody>
              <a:bodyPr/>
              <a:lstStyle/>
              <a:p>
                <a:r>
                  <a:rPr lang="zh-CN" altLang="en-US" dirty="0"/>
                  <a:t>现在我们要定位串</a:t>
                </a:r>
                <a14:m>
                  <m:oMath xmlns:m="http://schemas.openxmlformats.org/officeDocument/2006/math">
                    <m:r>
                      <a:rPr lang="en-US" altLang="zh-CN" b="0" i="1" smtClean="0">
                        <a:latin typeface="Cambria Math" panose="02040503050406030204" pitchFamily="18" charset="0"/>
                      </a:rPr>
                      <m:t>𝑐𝑏𝑐𝑏𝑎</m:t>
                    </m:r>
                  </m:oMath>
                </a14:m>
                <a:r>
                  <a:rPr lang="zh-CN" altLang="en-US" dirty="0"/>
                  <a:t>的子串</a:t>
                </a:r>
                <a14:m>
                  <m:oMath xmlns:m="http://schemas.openxmlformats.org/officeDocument/2006/math">
                    <m:r>
                      <a:rPr lang="en-US" altLang="zh-CN" b="0" i="1" smtClean="0">
                        <a:latin typeface="Cambria Math" panose="02040503050406030204" pitchFamily="18" charset="0"/>
                      </a:rPr>
                      <m:t>𝑐𝑏</m:t>
                    </m:r>
                    <m:r>
                      <a:rPr lang="en-US" altLang="zh-CN" b="0" i="1" smtClean="0">
                        <a:latin typeface="Cambria Math" panose="02040503050406030204" pitchFamily="18" charset="0"/>
                      </a:rPr>
                      <m:t>(3,4)</m:t>
                    </m:r>
                  </m:oMath>
                </a14:m>
                <a:r>
                  <a:rPr lang="zh-CN" altLang="en-US" dirty="0"/>
                  <a:t>在后缀树上的位置</a:t>
                </a:r>
                <a:endParaRPr lang="en-US" altLang="zh-CN" dirty="0"/>
              </a:p>
              <a:p>
                <a:r>
                  <a:rPr lang="zh-CN" altLang="en-US" dirty="0"/>
                  <a:t>首先我们找到它对应的后缀</a:t>
                </a:r>
                <a14:m>
                  <m:oMath xmlns:m="http://schemas.openxmlformats.org/officeDocument/2006/math">
                    <m:r>
                      <a:rPr lang="en-US" altLang="zh-CN" b="0" i="1" smtClean="0">
                        <a:latin typeface="Cambria Math" panose="02040503050406030204" pitchFamily="18" charset="0"/>
                      </a:rPr>
                      <m:t>𝑐𝑏𝑎</m:t>
                    </m:r>
                    <m:r>
                      <a:rPr lang="en-US" altLang="zh-CN" b="0" i="1" smtClean="0">
                        <a:latin typeface="Cambria Math" panose="02040503050406030204" pitchFamily="18" charset="0"/>
                      </a:rPr>
                      <m:t>(3,5)</m:t>
                    </m:r>
                    <m:r>
                      <a:rPr lang="zh-CN" altLang="en-US" i="1">
                        <a:latin typeface="Cambria Math" panose="02040503050406030204" pitchFamily="18" charset="0"/>
                      </a:rPr>
                      <m:t>，</m:t>
                    </m:r>
                  </m:oMath>
                </a14:m>
                <a:r>
                  <a:rPr lang="zh-CN" altLang="en-US" dirty="0"/>
                  <a:t>它在后缀树上对应节点</a:t>
                </a:r>
                <a14:m>
                  <m:oMath xmlns:m="http://schemas.openxmlformats.org/officeDocument/2006/math">
                    <m:r>
                      <a:rPr lang="en-US" altLang="zh-CN" b="0" i="1" smtClean="0">
                        <a:latin typeface="Cambria Math" panose="02040503050406030204" pitchFamily="18" charset="0"/>
                      </a:rPr>
                      <m:t>𝑎𝑏𝑐</m:t>
                    </m:r>
                  </m:oMath>
                </a14:m>
                <a:endParaRPr lang="en-US" altLang="zh-CN" dirty="0"/>
              </a:p>
              <a:p>
                <a:r>
                  <a:rPr lang="zh-CN" altLang="en-US" dirty="0"/>
                  <a:t>然后我们从这个节点往上倍增，发现</a:t>
                </a:r>
                <a14:m>
                  <m:oMath xmlns:m="http://schemas.openxmlformats.org/officeDocument/2006/math">
                    <m:r>
                      <a:rPr lang="en-US" altLang="zh-CN" b="0" i="1" smtClean="0">
                        <a:latin typeface="Cambria Math" panose="02040503050406030204" pitchFamily="18" charset="0"/>
                      </a:rPr>
                      <m:t>𝑏𝑐</m:t>
                    </m:r>
                    <m:r>
                      <a:rPr lang="zh-CN" altLang="en-US" i="1">
                        <a:latin typeface="Cambria Math" panose="02040503050406030204" pitchFamily="18" charset="0"/>
                      </a:rPr>
                      <m:t>节点</m:t>
                    </m:r>
                  </m:oMath>
                </a14:m>
                <a:r>
                  <a:rPr lang="zh-CN" altLang="en-US" dirty="0"/>
                  <a:t>所代表的串的最短长度是</a:t>
                </a:r>
                <a:r>
                  <a:rPr lang="en-US" altLang="zh-CN" dirty="0"/>
                  <a:t>1</a:t>
                </a:r>
                <a:r>
                  <a:rPr lang="zh-CN" altLang="en-US" dirty="0"/>
                  <a:t>，最大长度是</a:t>
                </a:r>
                <a:r>
                  <a:rPr lang="en-US" altLang="zh-CN" dirty="0"/>
                  <a:t>2</a:t>
                </a:r>
                <a:r>
                  <a:rPr lang="zh-CN" altLang="en-US" dirty="0"/>
                  <a:t>，因此串</a:t>
                </a:r>
                <a14:m>
                  <m:oMath xmlns:m="http://schemas.openxmlformats.org/officeDocument/2006/math">
                    <m:r>
                      <a:rPr lang="en-US" altLang="zh-CN" b="0" i="1" smtClean="0">
                        <a:latin typeface="Cambria Math" panose="02040503050406030204" pitchFamily="18" charset="0"/>
                      </a:rPr>
                      <m:t>𝑐𝑏</m:t>
                    </m:r>
                  </m:oMath>
                </a14:m>
                <a:r>
                  <a:rPr lang="zh-CN" altLang="en-US" dirty="0"/>
                  <a:t>在后缀树上对应节点</a:t>
                </a:r>
                <a14:m>
                  <m:oMath xmlns:m="http://schemas.openxmlformats.org/officeDocument/2006/math">
                    <m:r>
                      <a:rPr lang="en-US" altLang="zh-CN" b="0" i="1" smtClean="0">
                        <a:latin typeface="Cambria Math" panose="02040503050406030204" pitchFamily="18" charset="0"/>
                      </a:rPr>
                      <m:t>𝑏𝑐</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1FAB0FA-28F6-4F6F-9D1E-EF6B3DE2400C}"/>
                  </a:ext>
                </a:extLst>
              </p:cNvPr>
              <p:cNvSpPr>
                <a:spLocks noGrp="1" noRot="1" noChangeAspect="1" noMove="1" noResize="1" noEditPoints="1" noAdjustHandles="1" noChangeArrowheads="1" noChangeShapeType="1" noTextEdit="1"/>
              </p:cNvSpPr>
              <p:nvPr>
                <p:ph idx="1"/>
              </p:nvPr>
            </p:nvSpPr>
            <p:spPr>
              <a:xfrm>
                <a:off x="6317672" y="2133600"/>
                <a:ext cx="5186939" cy="3777622"/>
              </a:xfrm>
              <a:blipFill>
                <a:blip r:embed="rId2"/>
                <a:stretch>
                  <a:fillRect l="-823" t="-1129" r="-118"/>
                </a:stretch>
              </a:blipFill>
            </p:spPr>
            <p:txBody>
              <a:bodyPr/>
              <a:lstStyle/>
              <a:p>
                <a:r>
                  <a:rPr lang="zh-CN" altLang="en-US">
                    <a:noFill/>
                  </a:rPr>
                  <a:t> </a:t>
                </a:r>
              </a:p>
            </p:txBody>
          </p:sp>
        </mc:Fallback>
      </mc:AlternateContent>
      <p:pic>
        <p:nvPicPr>
          <p:cNvPr id="4" name="Picture 2" descr="1553172426762">
            <a:extLst>
              <a:ext uri="{FF2B5EF4-FFF2-40B4-BE49-F238E27FC236}">
                <a16:creationId xmlns:a16="http://schemas.microsoft.com/office/drawing/2014/main" id="{1D73DE8D-26DF-4813-A1E5-D8687BC0605E}"/>
              </a:ext>
            </a:extLst>
          </p:cNvPr>
          <p:cNvPicPr>
            <a:picLocks noChangeAspect="1" noChangeArrowheads="1"/>
          </p:cNvPicPr>
          <p:nvPr/>
        </p:nvPicPr>
        <p:blipFill>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87388" y="1491622"/>
            <a:ext cx="549592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54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5E571-C4C4-475F-B011-8B576F5EB946}"/>
              </a:ext>
            </a:extLst>
          </p:cNvPr>
          <p:cNvSpPr>
            <a:spLocks noGrp="1"/>
          </p:cNvSpPr>
          <p:nvPr>
            <p:ph type="title"/>
          </p:nvPr>
        </p:nvSpPr>
        <p:spPr/>
        <p:txBody>
          <a:bodyPr/>
          <a:lstStyle/>
          <a:p>
            <a:r>
              <a:rPr lang="en-US" altLang="zh-CN" dirty="0"/>
              <a:t>12</a:t>
            </a:r>
            <a:r>
              <a:rPr lang="zh-CN" altLang="en-US" dirty="0"/>
              <a:t>省联考</a:t>
            </a:r>
            <a:r>
              <a:rPr lang="en-US" altLang="zh-CN" dirty="0"/>
              <a:t>2019 </a:t>
            </a:r>
            <a:r>
              <a:rPr lang="zh-CN" altLang="en-US" dirty="0"/>
              <a:t>字符串问题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C60F10-DB7C-435F-9A37-589E2DA94D7A}"/>
                  </a:ext>
                </a:extLst>
              </p:cNvPr>
              <p:cNvSpPr>
                <a:spLocks noGrp="1"/>
              </p:cNvSpPr>
              <p:nvPr>
                <p:ph idx="1"/>
              </p:nvPr>
            </p:nvSpPr>
            <p:spPr>
              <a:xfrm>
                <a:off x="2589212" y="2133600"/>
                <a:ext cx="8915400" cy="4100290"/>
              </a:xfrm>
            </p:spPr>
            <p:txBody>
              <a:bodyPr>
                <a:normAutofit/>
              </a:bodyPr>
              <a:lstStyle/>
              <a:p>
                <a:r>
                  <a:rPr lang="zh-CN" altLang="en-US" dirty="0"/>
                  <a:t>回到这道题</a:t>
                </a:r>
                <a:endParaRPr lang="en-US" altLang="zh-CN" dirty="0"/>
              </a:p>
              <a:p>
                <a:r>
                  <a:rPr lang="zh-CN" altLang="en-US" dirty="0"/>
                  <a:t>瓶颈在于从每个</a:t>
                </a:r>
                <a14:m>
                  <m:oMath xmlns:m="http://schemas.openxmlformats.org/officeDocument/2006/math">
                    <m:r>
                      <a:rPr lang="en-US" altLang="zh-CN" b="0" i="1" smtClean="0">
                        <a:latin typeface="Cambria Math" panose="02040503050406030204" pitchFamily="18" charset="0"/>
                      </a:rPr>
                      <m:t>𝐵</m:t>
                    </m:r>
                  </m:oMath>
                </a14:m>
                <a:r>
                  <a:rPr lang="zh-CN" altLang="en-US" dirty="0"/>
                  <a:t>类串向所有以它为前缀的</a:t>
                </a:r>
                <a14:m>
                  <m:oMath xmlns:m="http://schemas.openxmlformats.org/officeDocument/2006/math">
                    <m:r>
                      <a:rPr lang="en-US" altLang="zh-CN" b="0" i="1" smtClean="0">
                        <a:latin typeface="Cambria Math" panose="02040503050406030204" pitchFamily="18" charset="0"/>
                      </a:rPr>
                      <m:t>𝐴</m:t>
                    </m:r>
                  </m:oMath>
                </a14:m>
                <a:r>
                  <a:rPr lang="zh-CN" altLang="en-US" dirty="0"/>
                  <a:t>类串连边</a:t>
                </a:r>
                <a:endParaRPr lang="en-US" altLang="zh-CN" dirty="0"/>
              </a:p>
              <a:p>
                <a:r>
                  <a:rPr lang="zh-CN" altLang="en-US" dirty="0"/>
                  <a:t>我们建出</a:t>
                </a:r>
                <a14:m>
                  <m:oMath xmlns:m="http://schemas.openxmlformats.org/officeDocument/2006/math">
                    <m:r>
                      <a:rPr lang="en-US" altLang="zh-CN" b="0" i="1" smtClean="0">
                        <a:latin typeface="Cambria Math" panose="02040503050406030204" pitchFamily="18" charset="0"/>
                      </a:rPr>
                      <m:t>𝑆</m:t>
                    </m:r>
                  </m:oMath>
                </a14:m>
                <a:r>
                  <a:rPr lang="zh-CN" altLang="en-US" dirty="0"/>
                  <a:t>的后缀树，那么原串中所有以串</a:t>
                </a:r>
                <a14:m>
                  <m:oMath xmlns:m="http://schemas.openxmlformats.org/officeDocument/2006/math">
                    <m:r>
                      <a:rPr lang="en-US" altLang="zh-CN" b="0" i="1" smtClean="0">
                        <a:latin typeface="Cambria Math" panose="02040503050406030204" pitchFamily="18" charset="0"/>
                      </a:rPr>
                      <m:t>𝑋</m:t>
                    </m:r>
                  </m:oMath>
                </a14:m>
                <a:r>
                  <a:rPr lang="zh-CN" altLang="en-US" dirty="0"/>
                  <a:t>为前缀的串就是</a:t>
                </a:r>
                <a14:m>
                  <m:oMath xmlns:m="http://schemas.openxmlformats.org/officeDocument/2006/math">
                    <m:r>
                      <a:rPr lang="en-US" altLang="zh-CN" b="0" i="1" smtClean="0">
                        <a:latin typeface="Cambria Math" panose="02040503050406030204" pitchFamily="18" charset="0"/>
                      </a:rPr>
                      <m:t>𝑋</m:t>
                    </m:r>
                  </m:oMath>
                </a14:m>
                <a:r>
                  <a:rPr lang="zh-CN" altLang="en-US" dirty="0"/>
                  <a:t>所在节点中长度比</a:t>
                </a:r>
                <a14:m>
                  <m:oMath xmlns:m="http://schemas.openxmlformats.org/officeDocument/2006/math">
                    <m:r>
                      <a:rPr lang="en-US" altLang="zh-CN" b="0" i="1" smtClean="0">
                        <a:latin typeface="Cambria Math" panose="02040503050406030204" pitchFamily="18" charset="0"/>
                      </a:rPr>
                      <m:t>𝑋</m:t>
                    </m:r>
                  </m:oMath>
                </a14:m>
                <a:r>
                  <a:rPr lang="zh-CN" altLang="en-US" dirty="0"/>
                  <a:t>长的串，以及</a:t>
                </a:r>
                <a14:m>
                  <m:oMath xmlns:m="http://schemas.openxmlformats.org/officeDocument/2006/math">
                    <m:r>
                      <a:rPr lang="en-US" altLang="zh-CN" b="0" i="1" smtClean="0">
                        <a:latin typeface="Cambria Math" panose="02040503050406030204" pitchFamily="18" charset="0"/>
                      </a:rPr>
                      <m:t>𝑋</m:t>
                    </m:r>
                  </m:oMath>
                </a14:m>
                <a:r>
                  <a:rPr lang="zh-CN" altLang="en-US" dirty="0"/>
                  <a:t>的子树中的所有串</a:t>
                </a:r>
                <a:endParaRPr lang="en-US" altLang="zh-CN" dirty="0"/>
              </a:p>
              <a:p>
                <a:r>
                  <a:rPr lang="zh-CN" altLang="en-US" dirty="0"/>
                  <a:t>类似线段树优化连边的方法，我们将后缀树上每个点向它的所有儿子连边</a:t>
                </a:r>
                <a:endParaRPr lang="en-US" altLang="zh-CN" dirty="0"/>
              </a:p>
              <a:p>
                <a:r>
                  <a:rPr lang="zh-CN" altLang="en-US" dirty="0"/>
                  <a:t>这样一个串一定可以走到所有以它为前缀的串</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8C60F10-DB7C-435F-9A37-589E2DA94D7A}"/>
                  </a:ext>
                </a:extLst>
              </p:cNvPr>
              <p:cNvSpPr>
                <a:spLocks noGrp="1" noRot="1" noChangeAspect="1" noMove="1" noResize="1" noEditPoints="1" noAdjustHandles="1" noChangeArrowheads="1" noChangeShapeType="1" noTextEdit="1"/>
              </p:cNvSpPr>
              <p:nvPr>
                <p:ph idx="1"/>
              </p:nvPr>
            </p:nvSpPr>
            <p:spPr>
              <a:xfrm>
                <a:off x="2589212" y="2133600"/>
                <a:ext cx="8915400" cy="4100290"/>
              </a:xfrm>
              <a:blipFill>
                <a:blip r:embed="rId2"/>
                <a:stretch>
                  <a:fillRect l="-479" t="-1040" r="-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608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2B728-B6FF-40AC-B0B2-D253F6841B3C}"/>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80BB49AA-63D0-4617-A3B3-59310265CD50}"/>
              </a:ext>
            </a:extLst>
          </p:cNvPr>
          <p:cNvSpPr>
            <a:spLocks noGrp="1"/>
          </p:cNvSpPr>
          <p:nvPr>
            <p:ph idx="1"/>
          </p:nvPr>
        </p:nvSpPr>
        <p:spPr/>
        <p:txBody>
          <a:bodyPr>
            <a:normAutofit/>
          </a:bodyPr>
          <a:lstStyle/>
          <a:p>
            <a:r>
              <a:rPr lang="zh-CN" altLang="en-US" dirty="0"/>
              <a:t>最短路优化连边</a:t>
            </a:r>
            <a:endParaRPr lang="en-US" altLang="zh-CN" dirty="0"/>
          </a:p>
          <a:p>
            <a:r>
              <a:rPr lang="zh-CN" altLang="en-US" dirty="0"/>
              <a:t>最小生成树、</a:t>
            </a:r>
            <a:r>
              <a:rPr lang="en-US" altLang="zh-CN" dirty="0"/>
              <a:t>Kruskal</a:t>
            </a:r>
            <a:r>
              <a:rPr lang="zh-CN" altLang="en-US" dirty="0"/>
              <a:t>重构树</a:t>
            </a:r>
            <a:endParaRPr lang="en-US" altLang="zh-CN" dirty="0"/>
          </a:p>
          <a:p>
            <a:r>
              <a:rPr lang="zh-CN" altLang="en-US" dirty="0"/>
              <a:t>斯坦纳树</a:t>
            </a:r>
            <a:endParaRPr lang="en-US" altLang="zh-CN" dirty="0"/>
          </a:p>
          <a:p>
            <a:r>
              <a:rPr lang="zh-CN" altLang="en-US" dirty="0"/>
              <a:t>矩阵树定理</a:t>
            </a:r>
            <a:endParaRPr lang="en-US" altLang="zh-CN" dirty="0"/>
          </a:p>
          <a:p>
            <a:r>
              <a:rPr lang="zh-CN" altLang="en-US" dirty="0"/>
              <a:t>三元环、四元环</a:t>
            </a:r>
            <a:endParaRPr lang="en-US" altLang="zh-CN" dirty="0"/>
          </a:p>
          <a:p>
            <a:r>
              <a:rPr lang="zh-CN" altLang="en-US" dirty="0"/>
              <a:t>圆方树</a:t>
            </a:r>
            <a:endParaRPr lang="en-US" altLang="zh-CN" dirty="0"/>
          </a:p>
          <a:p>
            <a:r>
              <a:rPr lang="en-US" altLang="zh-CN" dirty="0"/>
              <a:t>2-SAT</a:t>
            </a:r>
          </a:p>
          <a:p>
            <a:r>
              <a:rPr lang="zh-CN" altLang="en-US" dirty="0"/>
              <a:t>平面图与对偶图</a:t>
            </a:r>
            <a:endParaRPr lang="en-US" altLang="zh-CN" dirty="0"/>
          </a:p>
          <a:p>
            <a:r>
              <a:rPr lang="zh-CN" altLang="en-US" dirty="0"/>
              <a:t>杂题</a:t>
            </a:r>
            <a:endParaRPr lang="en-US" altLang="zh-CN" dirty="0"/>
          </a:p>
        </p:txBody>
      </p:sp>
    </p:spTree>
    <p:extLst>
      <p:ext uri="{BB962C8B-B14F-4D97-AF65-F5344CB8AC3E}">
        <p14:creationId xmlns:p14="http://schemas.microsoft.com/office/powerpoint/2010/main" val="12203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8EA30-6EF3-43E8-A6C0-151AEE21420C}"/>
              </a:ext>
            </a:extLst>
          </p:cNvPr>
          <p:cNvSpPr>
            <a:spLocks noGrp="1"/>
          </p:cNvSpPr>
          <p:nvPr>
            <p:ph type="title"/>
          </p:nvPr>
        </p:nvSpPr>
        <p:spPr/>
        <p:txBody>
          <a:bodyPr/>
          <a:lstStyle/>
          <a:p>
            <a:r>
              <a:rPr lang="en-US" altLang="zh-CN" dirty="0"/>
              <a:t>12</a:t>
            </a:r>
            <a:r>
              <a:rPr lang="zh-CN" altLang="en-US" dirty="0"/>
              <a:t>省联考</a:t>
            </a:r>
            <a:r>
              <a:rPr lang="en-US" altLang="zh-CN" dirty="0"/>
              <a:t>2019 </a:t>
            </a:r>
            <a:r>
              <a:rPr lang="zh-CN" altLang="en-US" dirty="0"/>
              <a:t>字符串问题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CBDFE3D-8284-4E65-B827-D59A34B4E270}"/>
                  </a:ext>
                </a:extLst>
              </p:cNvPr>
              <p:cNvSpPr>
                <a:spLocks noGrp="1"/>
              </p:cNvSpPr>
              <p:nvPr>
                <p:ph idx="1"/>
              </p:nvPr>
            </p:nvSpPr>
            <p:spPr/>
            <p:txBody>
              <a:bodyPr/>
              <a:lstStyle/>
              <a:p>
                <a:r>
                  <a:rPr lang="zh-CN" altLang="en-US" dirty="0"/>
                  <a:t>但是这样有一个问题</a:t>
                </a:r>
                <a:endParaRPr lang="en-US" altLang="zh-CN" dirty="0"/>
              </a:p>
              <a:p>
                <a:r>
                  <a:rPr lang="zh-CN" altLang="en-US" dirty="0"/>
                  <a:t>如果两个串在后缀树上对应同一个节点，那么这两个串可以相互到达，但是显然这两个串中较长的那个串不是较短的那个串的前缀</a:t>
                </a:r>
                <a:endParaRPr lang="en-US" altLang="zh-CN" dirty="0"/>
              </a:p>
              <a:p>
                <a:r>
                  <a:rPr lang="zh-CN" altLang="en-US" dirty="0"/>
                  <a:t>因此我们还需要拆点，假设后缀树上一个节点</a:t>
                </a:r>
                <a14:m>
                  <m:oMath xmlns:m="http://schemas.openxmlformats.org/officeDocument/2006/math">
                    <m:r>
                      <a:rPr lang="en-US" altLang="zh-CN" i="1">
                        <a:latin typeface="Cambria Math" panose="02040503050406030204" pitchFamily="18" charset="0"/>
                      </a:rPr>
                      <m:t>𝑢</m:t>
                    </m:r>
                  </m:oMath>
                </a14:m>
                <a:r>
                  <a:rPr lang="zh-CN" altLang="en-US" dirty="0"/>
                  <a:t>所代表的串的最短长度是</a:t>
                </a:r>
                <a14:m>
                  <m:oMath xmlns:m="http://schemas.openxmlformats.org/officeDocument/2006/math">
                    <m:r>
                      <a:rPr lang="en-US" altLang="zh-CN" i="1">
                        <a:latin typeface="Cambria Math" panose="02040503050406030204" pitchFamily="18" charset="0"/>
                      </a:rPr>
                      <m:t>𝑎</m:t>
                    </m:r>
                  </m:oMath>
                </a14:m>
                <a:r>
                  <a:rPr lang="zh-CN" altLang="en-US" dirty="0"/>
                  <a:t>，最大长度是</a:t>
                </a:r>
                <a14:m>
                  <m:oMath xmlns:m="http://schemas.openxmlformats.org/officeDocument/2006/math">
                    <m:r>
                      <a:rPr lang="en-US" altLang="zh-CN" i="1">
                        <a:latin typeface="Cambria Math" panose="02040503050406030204" pitchFamily="18" charset="0"/>
                      </a:rPr>
                      <m:t>𝑏</m:t>
                    </m:r>
                  </m:oMath>
                </a14:m>
                <a:r>
                  <a:rPr lang="zh-CN" altLang="en-US" dirty="0"/>
                  <a:t>，那么我们需要将这个节点拆成</a:t>
                </a:r>
                <a14:m>
                  <m:oMath xmlns:m="http://schemas.openxmlformats.org/officeDocument/2006/math">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+1</m:t>
                    </m:r>
                  </m:oMath>
                </a14:m>
                <a:r>
                  <a:rPr lang="zh-CN" altLang="en-US" dirty="0"/>
                  <a:t>个节点，分别代表每一种长度，然后从长度较短的点向长度较长的点连成一条链</a:t>
                </a:r>
                <a:endParaRPr lang="en-US" altLang="zh-CN" dirty="0"/>
              </a:p>
              <a:p>
                <a:r>
                  <a:rPr lang="zh-CN" altLang="en-US" dirty="0"/>
                  <a:t>然后将后缀树上父亲到儿子的连边改为父亲节点中分裂出来的那个长度最长的节点向儿子节点那个长度最短的节点连边</a:t>
                </a:r>
                <a:endParaRPr lang="en-US" altLang="zh-CN" dirty="0"/>
              </a:p>
              <a:p>
                <a:r>
                  <a:rPr lang="zh-CN" altLang="en-US" dirty="0"/>
                  <a:t>代码长度约</a:t>
                </a:r>
                <a:r>
                  <a:rPr lang="en-US" altLang="zh-CN" dirty="0"/>
                  <a:t>4k</a:t>
                </a:r>
                <a:endParaRPr lang="zh-CN" altLang="en-US" dirty="0"/>
              </a:p>
            </p:txBody>
          </p:sp>
        </mc:Choice>
        <mc:Fallback xmlns="">
          <p:sp>
            <p:nvSpPr>
              <p:cNvPr id="3" name="内容占位符 2">
                <a:extLst>
                  <a:ext uri="{FF2B5EF4-FFF2-40B4-BE49-F238E27FC236}">
                    <a16:creationId xmlns:a16="http://schemas.microsoft.com/office/drawing/2014/main" id="{ECBDFE3D-8284-4E65-B827-D59A34B4E270}"/>
                  </a:ext>
                </a:extLst>
              </p:cNvPr>
              <p:cNvSpPr>
                <a:spLocks noGrp="1" noRot="1" noChangeAspect="1" noMove="1" noResize="1" noEditPoints="1" noAdjustHandles="1" noChangeArrowheads="1" noChangeShapeType="1" noTextEdit="1"/>
              </p:cNvSpPr>
              <p:nvPr>
                <p:ph idx="1"/>
              </p:nvPr>
            </p:nvSpPr>
            <p:spPr>
              <a:blipFill>
                <a:blip r:embed="rId2"/>
                <a:stretch>
                  <a:fillRect l="-479" t="-1129" r="-3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53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B373F-101F-4418-94D7-15EC5972CD4A}"/>
              </a:ext>
            </a:extLst>
          </p:cNvPr>
          <p:cNvSpPr>
            <a:spLocks noGrp="1"/>
          </p:cNvSpPr>
          <p:nvPr>
            <p:ph type="title"/>
          </p:nvPr>
        </p:nvSpPr>
        <p:spPr/>
        <p:txBody>
          <a:bodyPr/>
          <a:lstStyle/>
          <a:p>
            <a:r>
              <a:rPr lang="zh-CN" altLang="en-US" dirty="0"/>
              <a:t>最小生成树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0BA089-5083-4934-BA04-07DF022AF2AF}"/>
                  </a:ext>
                </a:extLst>
              </p:cNvPr>
              <p:cNvSpPr>
                <a:spLocks noGrp="1"/>
              </p:cNvSpPr>
              <p:nvPr>
                <p:ph idx="1"/>
              </p:nvPr>
            </p:nvSpPr>
            <p:spPr/>
            <p:txBody>
              <a:bodyPr/>
              <a:lstStyle/>
              <a:p>
                <a:r>
                  <a:rPr lang="zh-CN" altLang="en-US" dirty="0"/>
                  <a:t>定理</a:t>
                </a:r>
                <a:r>
                  <a:rPr lang="en-US" altLang="zh-CN" dirty="0"/>
                  <a:t>1</a:t>
                </a:r>
                <a:r>
                  <a:rPr lang="zh-CN" altLang="en-US" dirty="0"/>
                  <a:t>：无向连通图</a:t>
                </a:r>
                <a14:m>
                  <m:oMath xmlns:m="http://schemas.openxmlformats.org/officeDocument/2006/math">
                    <m:r>
                      <a:rPr lang="en-US" altLang="zh-CN" b="0" i="1" smtClean="0">
                        <a:latin typeface="Cambria Math" panose="02040503050406030204" pitchFamily="18" charset="0"/>
                      </a:rPr>
                      <m:t>𝐺</m:t>
                    </m:r>
                  </m:oMath>
                </a14:m>
                <a:r>
                  <a:rPr lang="zh-CN" altLang="en-US" dirty="0"/>
                  <a:t>的所有最小生成树中，同种权值的边的出现次数相等</a:t>
                </a:r>
                <a:endParaRPr lang="en-US" altLang="zh-CN" dirty="0"/>
              </a:p>
              <a:p>
                <a:r>
                  <a:rPr lang="zh-CN" altLang="en-US" dirty="0"/>
                  <a:t>定理</a:t>
                </a:r>
                <a:r>
                  <a:rPr lang="en-US" altLang="zh-CN" dirty="0"/>
                  <a:t>2</a:t>
                </a:r>
                <a:r>
                  <a:rPr lang="zh-CN" altLang="en-US" dirty="0"/>
                  <a:t>：无向连通图</a:t>
                </a:r>
                <a14:m>
                  <m:oMath xmlns:m="http://schemas.openxmlformats.org/officeDocument/2006/math">
                    <m:r>
                      <a:rPr lang="en-US" altLang="zh-CN" b="0" i="1" smtClean="0">
                        <a:latin typeface="Cambria Math" panose="02040503050406030204" pitchFamily="18" charset="0"/>
                      </a:rPr>
                      <m:t>𝐺</m:t>
                    </m:r>
                  </m:oMath>
                </a14:m>
                <a:r>
                  <a:rPr lang="zh-CN" altLang="en-US" dirty="0"/>
                  <a:t>的所有最小生成树中，所有边权不大于</a:t>
                </a:r>
                <a14:m>
                  <m:oMath xmlns:m="http://schemas.openxmlformats.org/officeDocument/2006/math">
                    <m:r>
                      <a:rPr lang="en-US" altLang="zh-CN" b="0" i="1" smtClean="0">
                        <a:latin typeface="Cambria Math" panose="02040503050406030204" pitchFamily="18" charset="0"/>
                      </a:rPr>
                      <m:t>𝑘</m:t>
                    </m:r>
                  </m:oMath>
                </a14:m>
                <a:r>
                  <a:rPr lang="zh-CN" altLang="en-US" dirty="0"/>
                  <a:t>的边所形成的连通块是一样的（</a:t>
                </a:r>
                <a14:m>
                  <m:oMath xmlns:m="http://schemas.openxmlformats.org/officeDocument/2006/math">
                    <m:r>
                      <a:rPr lang="en-US" altLang="zh-CN" b="0" i="1" smtClean="0">
                        <a:latin typeface="Cambria Math" panose="02040503050406030204" pitchFamily="18" charset="0"/>
                      </a:rPr>
                      <m:t>𝑘</m:t>
                    </m:r>
                  </m:oMath>
                </a14:m>
                <a:r>
                  <a:rPr lang="zh-CN" altLang="en-US" dirty="0"/>
                  <a:t>为任意整数）</a:t>
                </a:r>
                <a:endParaRPr lang="en-US" altLang="zh-CN" dirty="0"/>
              </a:p>
              <a:p>
                <a:r>
                  <a:rPr lang="zh-CN" altLang="en-US" dirty="0"/>
                  <a:t>定理</a:t>
                </a:r>
                <a:r>
                  <a:rPr lang="en-US" altLang="zh-CN" dirty="0"/>
                  <a:t>3</a:t>
                </a:r>
                <a:r>
                  <a:rPr lang="zh-CN" altLang="en-US" dirty="0"/>
                  <a:t>：最小生成树也是最小瓶颈生成树，即最大边最小的生成树</a:t>
                </a:r>
              </a:p>
            </p:txBody>
          </p:sp>
        </mc:Choice>
        <mc:Fallback xmlns="">
          <p:sp>
            <p:nvSpPr>
              <p:cNvPr id="3" name="内容占位符 2">
                <a:extLst>
                  <a:ext uri="{FF2B5EF4-FFF2-40B4-BE49-F238E27FC236}">
                    <a16:creationId xmlns:a16="http://schemas.microsoft.com/office/drawing/2014/main" id="{D20BA089-5083-4934-BA04-07DF022AF2AF}"/>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475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606E0F-EC4A-4187-B563-F07BE4793E35}"/>
              </a:ext>
            </a:extLst>
          </p:cNvPr>
          <p:cNvSpPr>
            <a:spLocks noGrp="1"/>
          </p:cNvSpPr>
          <p:nvPr>
            <p:ph type="title"/>
          </p:nvPr>
        </p:nvSpPr>
        <p:spPr/>
        <p:txBody>
          <a:bodyPr/>
          <a:lstStyle/>
          <a:p>
            <a:r>
              <a:rPr lang="zh-CN" altLang="en-US" dirty="0"/>
              <a:t>最小生成树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18BF1BC-48F7-442C-B8F7-925F726C0BE9}"/>
                  </a:ext>
                </a:extLst>
              </p:cNvPr>
              <p:cNvSpPr>
                <a:spLocks noGrp="1"/>
              </p:cNvSpPr>
              <p:nvPr>
                <p:ph idx="1"/>
              </p:nvPr>
            </p:nvSpPr>
            <p:spPr/>
            <p:txBody>
              <a:bodyPr/>
              <a:lstStyle/>
              <a:p>
                <a:r>
                  <a:rPr lang="zh-CN" altLang="en-US" dirty="0"/>
                  <a:t>现在证明定理</a:t>
                </a:r>
                <a:r>
                  <a:rPr lang="en-US" altLang="zh-CN" dirty="0"/>
                  <a:t>1</a:t>
                </a:r>
              </a:p>
              <a:p>
                <a:r>
                  <a:rPr lang="zh-CN" altLang="en-US" dirty="0"/>
                  <a:t>我们考虑连通无向图</a:t>
                </a:r>
                <a14:m>
                  <m:oMath xmlns:m="http://schemas.openxmlformats.org/officeDocument/2006/math">
                    <m:r>
                      <a:rPr lang="en-US" altLang="zh-CN" b="0" i="1" smtClean="0">
                        <a:latin typeface="Cambria Math" panose="02040503050406030204" pitchFamily="18" charset="0"/>
                      </a:rPr>
                      <m:t>𝐺</m:t>
                    </m:r>
                  </m:oMath>
                </a14:m>
                <a:r>
                  <a:rPr lang="zh-CN" altLang="en-US" dirty="0"/>
                  <a:t>的两棵不同的生成树</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endParaRPr lang="en-US" altLang="zh-CN" dirty="0"/>
              </a:p>
              <a:p>
                <a:r>
                  <a:rPr lang="zh-CN" altLang="en-US" dirty="0"/>
                  <a:t>我们将</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a:t>中的边分别按照权值从小到大排序</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𝐴</m:t>
                    </m:r>
                    <m:r>
                      <a:rPr lang="zh-CN" altLang="en-US" i="1">
                        <a:latin typeface="Cambria Math" panose="02040503050406030204" pitchFamily="18" charset="0"/>
                      </a:rPr>
                      <m:t>中</m:t>
                    </m:r>
                  </m:oMath>
                </a14:m>
                <a:r>
                  <a:rPr lang="zh-CN" altLang="en-US" dirty="0"/>
                  <a:t>的边依次为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zh-CN" altLang="en-US" i="1">
                        <a:latin typeface="Cambria Math" panose="02040503050406030204" pitchFamily="18" charset="0"/>
                      </a:rPr>
                      <m:t>，</m:t>
                    </m:r>
                    <m:r>
                      <a:rPr lang="en-US" altLang="zh-CN" i="1">
                        <a:latin typeface="Cambria Math" panose="02040503050406030204" pitchFamily="18" charset="0"/>
                      </a:rPr>
                      <m:t>𝐵</m:t>
                    </m:r>
                  </m:oMath>
                </a14:m>
                <a:r>
                  <a:rPr lang="zh-CN" altLang="en-US" dirty="0"/>
                  <a:t>中的边依次为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𝑛</m:t>
                        </m:r>
                      </m:sub>
                    </m:sSub>
                  </m:oMath>
                </a14:m>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𝑖</m:t>
                    </m:r>
                  </m:oMath>
                </a14:m>
                <a:r>
                  <a:rPr lang="zh-CN" altLang="en-US" dirty="0"/>
                  <a:t>是在序列</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中，第一次出现不同边的位置，即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endParaRPr lang="en-US" altLang="zh-CN" b="0" dirty="0"/>
              </a:p>
              <a:p>
                <a:r>
                  <a:rPr lang="zh-CN" altLang="en-US" dirty="0"/>
                  <a:t>我们不妨设</a:t>
                </a:r>
                <a14:m>
                  <m:oMath xmlns:m="http://schemas.openxmlformats.org/officeDocument/2006/math">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oMath>
                </a14:m>
                <a:endParaRPr lang="en-US" altLang="zh-CN" b="0" dirty="0"/>
              </a:p>
              <a:p>
                <a:r>
                  <a:rPr lang="zh-CN" altLang="en-US" dirty="0"/>
                  <a:t>接下来，我们分两种情况讨论</a:t>
                </a:r>
              </a:p>
            </p:txBody>
          </p:sp>
        </mc:Choice>
        <mc:Fallback xmlns="">
          <p:sp>
            <p:nvSpPr>
              <p:cNvPr id="3" name="内容占位符 2">
                <a:extLst>
                  <a:ext uri="{FF2B5EF4-FFF2-40B4-BE49-F238E27FC236}">
                    <a16:creationId xmlns:a16="http://schemas.microsoft.com/office/drawing/2014/main" id="{618BF1BC-48F7-442C-B8F7-925F726C0BE9}"/>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862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1B806-C46C-4D75-B92E-295A14002D16}"/>
              </a:ext>
            </a:extLst>
          </p:cNvPr>
          <p:cNvSpPr>
            <a:spLocks noGrp="1"/>
          </p:cNvSpPr>
          <p:nvPr>
            <p:ph type="title"/>
          </p:nvPr>
        </p:nvSpPr>
        <p:spPr/>
        <p:txBody>
          <a:bodyPr/>
          <a:lstStyle/>
          <a:p>
            <a:r>
              <a:rPr lang="zh-CN" altLang="en-US" dirty="0"/>
              <a:t>最小生成树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9CC413-DFCE-4A8C-9F77-FA8687C3FECF}"/>
                  </a:ext>
                </a:extLst>
              </p:cNvPr>
              <p:cNvSpPr>
                <a:spLocks noGrp="1"/>
              </p:cNvSpPr>
              <p:nvPr>
                <p:ph idx="1"/>
              </p:nvPr>
            </p:nvSpPr>
            <p:spPr/>
            <p:txBody>
              <a:bodyPr/>
              <a:lstStyle/>
              <a:p>
                <a:r>
                  <a:rPr lang="zh-CN" altLang="en-US" dirty="0"/>
                  <a:t>情况</a:t>
                </a:r>
                <a:r>
                  <a:rPr lang="en-US" altLang="zh-CN" dirty="0"/>
                  <a:t>1.</a:t>
                </a:r>
                <a:r>
                  <a:rPr lang="zh-CN" altLang="en-US" dirty="0"/>
                  <a:t>树</a:t>
                </a:r>
                <a14:m>
                  <m:oMath xmlns:m="http://schemas.openxmlformats.org/officeDocument/2006/math">
                    <m:r>
                      <a:rPr lang="en-US" altLang="zh-CN" b="0" i="1" smtClean="0">
                        <a:latin typeface="Cambria Math" panose="02040503050406030204" pitchFamily="18" charset="0"/>
                      </a:rPr>
                      <m:t>𝐴</m:t>
                    </m:r>
                  </m:oMath>
                </a14:m>
                <a:r>
                  <a:rPr lang="zh-CN" altLang="en-US" dirty="0"/>
                  <a:t>中包含边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endParaRPr lang="en-US" altLang="zh-CN" dirty="0"/>
              </a:p>
              <a:p>
                <a:r>
                  <a:rPr lang="zh-CN" altLang="en-US" dirty="0"/>
                  <a:t>序列</a:t>
                </a:r>
                <a14:m>
                  <m:oMath xmlns:m="http://schemas.openxmlformats.org/officeDocument/2006/math">
                    <m:r>
                      <a:rPr lang="en-US" altLang="zh-CN" b="0" i="1" smtClean="0">
                        <a:latin typeface="Cambria Math" panose="02040503050406030204" pitchFamily="18" charset="0"/>
                      </a:rPr>
                      <m:t>𝑎</m:t>
                    </m:r>
                    <m:r>
                      <a:rPr lang="zh-CN" altLang="en-US" i="1">
                        <a:latin typeface="Cambria Math" panose="02040503050406030204" pitchFamily="18" charset="0"/>
                      </a:rPr>
                      <m:t>中</m:t>
                    </m:r>
                  </m:oMath>
                </a14:m>
                <a:r>
                  <a:rPr lang="zh-CN" altLang="en-US" dirty="0"/>
                  <a:t>一定出现了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不妨设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endParaRPr lang="en-US" altLang="zh-CN" dirty="0"/>
              </a:p>
              <a:p>
                <a:r>
                  <a:rPr lang="zh-CN" altLang="en-US" dirty="0"/>
                  <a:t>由于</a:t>
                </a:r>
                <a14:m>
                  <m:oMath xmlns:m="http://schemas.openxmlformats.org/officeDocument/2006/math">
                    <m:r>
                      <a:rPr lang="en-US" altLang="zh-CN" b="0" i="1" smtClean="0">
                        <a:latin typeface="Cambria Math" panose="02040503050406030204" pitchFamily="18" charset="0"/>
                      </a:rPr>
                      <m:t>𝑎</m:t>
                    </m:r>
                  </m:oMath>
                </a14:m>
                <a:r>
                  <a:rPr lang="zh-CN" altLang="en-US" dirty="0"/>
                  <a:t>的前</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zh-CN" altLang="en-US" i="1">
                        <a:latin typeface="Cambria Math" panose="02040503050406030204" pitchFamily="18" charset="0"/>
                      </a:rPr>
                      <m:t>项</m:t>
                    </m:r>
                  </m:oMath>
                </a14:m>
                <a:r>
                  <a:rPr lang="zh-CN" altLang="en-US" dirty="0"/>
                  <a:t>都与</a:t>
                </a:r>
                <a14:m>
                  <m:oMath xmlns:m="http://schemas.openxmlformats.org/officeDocument/2006/math">
                    <m:r>
                      <a:rPr lang="en-US" altLang="zh-CN" b="0" i="1" smtClean="0">
                        <a:latin typeface="Cambria Math" panose="02040503050406030204" pitchFamily="18" charset="0"/>
                      </a:rPr>
                      <m:t>𝑏</m:t>
                    </m:r>
                  </m:oMath>
                </a14:m>
                <a:r>
                  <a:rPr lang="zh-CN" altLang="en-US" dirty="0"/>
                  <a:t>相同，因此一定有</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&gt;</m:t>
                    </m:r>
                    <m:r>
                      <a:rPr lang="en-US" altLang="zh-CN" b="0" i="1" smtClean="0">
                        <a:latin typeface="Cambria Math" panose="02040503050406030204" pitchFamily="18" charset="0"/>
                      </a:rPr>
                      <m:t>𝑖</m:t>
                    </m:r>
                  </m:oMath>
                </a14:m>
                <a:endParaRPr lang="en-US" altLang="zh-CN" dirty="0"/>
              </a:p>
              <a:p>
                <a:r>
                  <a:rPr lang="zh-CN" altLang="en-US" dirty="0"/>
                  <a:t>而</a:t>
                </a:r>
                <a14:m>
                  <m:oMath xmlns:m="http://schemas.openxmlformats.org/officeDocument/2006/math">
                    <m:r>
                      <a:rPr lang="en-US" altLang="zh-CN" b="0" i="1" smtClean="0">
                        <a:latin typeface="Cambria Math" panose="02040503050406030204" pitchFamily="18" charset="0"/>
                      </a:rPr>
                      <m:t>𝑎</m:t>
                    </m:r>
                  </m:oMath>
                </a14:m>
                <a:r>
                  <a:rPr lang="zh-CN" altLang="en-US" dirty="0"/>
                  <a:t>是按照边权从小到大排序的，因此</a:t>
                </a:r>
                <a14:m>
                  <m:oMath xmlns:m="http://schemas.openxmlformats.org/officeDocument/2006/math">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 </m:t>
                    </m:r>
                  </m:oMath>
                </a14:m>
                <a:endParaRPr lang="en-US" altLang="zh-CN" b="0" i="1" dirty="0">
                  <a:latin typeface="Cambria Math" panose="02040503050406030204" pitchFamily="18" charset="0"/>
                </a:endParaRPr>
              </a:p>
              <a:p>
                <a:r>
                  <a:rPr lang="zh-CN" altLang="en-US" dirty="0"/>
                  <a:t>所以</a:t>
                </a:r>
                <a14:m>
                  <m:oMath xmlns:m="http://schemas.openxmlformats.org/officeDocument/2006/math">
                    <m:r>
                      <a:rPr lang="zh-CN" altLang="en-US" b="0" i="1" dirty="0" smtClean="0">
                        <a:latin typeface="Cambria Math" panose="02040503050406030204" pitchFamily="18" charset="0"/>
                      </a:rPr>
                      <m:t>有</m:t>
                    </m:r>
                    <m:r>
                      <a:rPr lang="en-US" altLang="zh-CN" b="0" i="1" dirty="0" smtClean="0">
                        <a:latin typeface="Cambria Math" panose="02040503050406030204" pitchFamily="18" charset="0"/>
                      </a:rPr>
                      <m:t>𝑤</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𝑤</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𝑗</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𝑤</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𝑤</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𝑗</m:t>
                            </m:r>
                          </m:sub>
                        </m:sSub>
                      </m:e>
                    </m:d>
                    <m:r>
                      <a:rPr lang="zh-CN" altLang="en-US" i="1" dirty="0">
                        <a:latin typeface="Cambria Math" panose="02040503050406030204" pitchFamily="18" charset="0"/>
                      </a:rPr>
                      <m:t>，</m:t>
                    </m:r>
                  </m:oMath>
                </a14:m>
                <a:r>
                  <a:rPr lang="zh-CN" altLang="en-US" dirty="0"/>
                  <a:t>这意味着</a:t>
                </a:r>
                <a14:m>
                  <m:oMath xmlns:m="http://schemas.openxmlformats.org/officeDocument/2006/math">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r>
                      <a:rPr lang="zh-CN" altLang="en-US" i="1">
                        <a:latin typeface="Cambria Math" panose="02040503050406030204" pitchFamily="18" charset="0"/>
                      </a:rPr>
                      <m:t>，</m:t>
                    </m:r>
                  </m:oMath>
                </a14:m>
                <a:r>
                  <a:rPr lang="zh-CN" altLang="en-US" dirty="0"/>
                  <a:t>即交换</a:t>
                </a:r>
                <a14:m>
                  <m:oMath xmlns:m="http://schemas.openxmlformats.org/officeDocument/2006/math">
                    <m:r>
                      <a:rPr lang="en-US" altLang="zh-CN" b="0" i="1" smtClean="0">
                        <a:latin typeface="Cambria Math" panose="02040503050406030204" pitchFamily="18" charset="0"/>
                      </a:rPr>
                      <m:t>𝑎</m:t>
                    </m:r>
                  </m:oMath>
                </a14:m>
                <a:r>
                  <a:rPr lang="zh-CN" altLang="en-US" dirty="0"/>
                  <a:t>序列中的这两个位置没有任何影响，此时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endParaRPr lang="zh-CN" altLang="en-US" dirty="0"/>
              </a:p>
            </p:txBody>
          </p:sp>
        </mc:Choice>
        <mc:Fallback xmlns="">
          <p:sp>
            <p:nvSpPr>
              <p:cNvPr id="3" name="内容占位符 2">
                <a:extLst>
                  <a:ext uri="{FF2B5EF4-FFF2-40B4-BE49-F238E27FC236}">
                    <a16:creationId xmlns:a16="http://schemas.microsoft.com/office/drawing/2014/main" id="{379CC413-DFCE-4A8C-9F77-FA8687C3FECF}"/>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558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02533-724C-4831-8621-54511250E16C}"/>
              </a:ext>
            </a:extLst>
          </p:cNvPr>
          <p:cNvSpPr>
            <a:spLocks noGrp="1"/>
          </p:cNvSpPr>
          <p:nvPr>
            <p:ph type="title"/>
          </p:nvPr>
        </p:nvSpPr>
        <p:spPr/>
        <p:txBody>
          <a:bodyPr/>
          <a:lstStyle/>
          <a:p>
            <a:r>
              <a:rPr lang="zh-CN" altLang="en-US" dirty="0"/>
              <a:t>最小生成树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425CB2-4E21-4182-B224-F4F4A5FAF812}"/>
                  </a:ext>
                </a:extLst>
              </p:cNvPr>
              <p:cNvSpPr>
                <a:spLocks noGrp="1"/>
              </p:cNvSpPr>
              <p:nvPr>
                <p:ph idx="1"/>
              </p:nvPr>
            </p:nvSpPr>
            <p:spPr/>
            <p:txBody>
              <a:bodyPr/>
              <a:lstStyle/>
              <a:p>
                <a:r>
                  <a:rPr lang="zh-CN" altLang="en-US" dirty="0"/>
                  <a:t>情况</a:t>
                </a:r>
                <a:r>
                  <a:rPr lang="en-US" altLang="zh-CN" dirty="0"/>
                  <a:t>2.</a:t>
                </a:r>
                <a:r>
                  <a:rPr lang="zh-CN" altLang="en-US" dirty="0"/>
                  <a:t>树</a:t>
                </a:r>
                <a14:m>
                  <m:oMath xmlns:m="http://schemas.openxmlformats.org/officeDocument/2006/math">
                    <m:r>
                      <a:rPr lang="en-US" altLang="zh-CN" b="0" i="1" smtClean="0">
                        <a:latin typeface="Cambria Math" panose="02040503050406030204" pitchFamily="18" charset="0"/>
                      </a:rPr>
                      <m:t>𝐴</m:t>
                    </m:r>
                    <m:r>
                      <a:rPr lang="zh-CN" altLang="en-US" i="1">
                        <a:latin typeface="Cambria Math" panose="02040503050406030204" pitchFamily="18" charset="0"/>
                      </a:rPr>
                      <m:t>不包含</m:t>
                    </m:r>
                    <m:r>
                      <a:rPr lang="zh-CN" altLang="en-US" i="1" smtClean="0">
                        <a:latin typeface="Cambria Math" panose="02040503050406030204" pitchFamily="18" charset="0"/>
                      </a:rPr>
                      <m:t>边</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endParaRPr lang="en-US" altLang="zh-CN" dirty="0"/>
              </a:p>
              <a:p>
                <a:r>
                  <a:rPr lang="zh-CN" altLang="en-US" dirty="0"/>
                  <a:t>我们考虑将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这条边</m:t>
                    </m:r>
                  </m:oMath>
                </a14:m>
                <a:r>
                  <a:rPr lang="zh-CN" altLang="en-US" dirty="0"/>
                  <a:t>加入到</a:t>
                </a:r>
                <a14:m>
                  <m:oMath xmlns:m="http://schemas.openxmlformats.org/officeDocument/2006/math">
                    <m:r>
                      <a:rPr lang="en-US" altLang="zh-CN" b="0" i="1" smtClean="0">
                        <a:latin typeface="Cambria Math" panose="02040503050406030204" pitchFamily="18" charset="0"/>
                      </a:rPr>
                      <m:t>𝐴</m:t>
                    </m:r>
                  </m:oMath>
                </a14:m>
                <a:r>
                  <a:rPr lang="zh-CN" altLang="en-US" dirty="0"/>
                  <a:t>中，这会导致</a:t>
                </a:r>
                <a14:m>
                  <m:oMath xmlns:m="http://schemas.openxmlformats.org/officeDocument/2006/math">
                    <m:r>
                      <a:rPr lang="en-US" altLang="zh-CN" b="0" i="1" smtClean="0">
                        <a:latin typeface="Cambria Math" panose="02040503050406030204" pitchFamily="18" charset="0"/>
                      </a:rPr>
                      <m:t>𝐴</m:t>
                    </m:r>
                  </m:oMath>
                </a14:m>
                <a:r>
                  <a:rPr lang="zh-CN" altLang="en-US" dirty="0"/>
                  <a:t>中形成了一个环</a:t>
                </a:r>
                <a:endParaRPr lang="en-US" altLang="zh-CN" dirty="0"/>
              </a:p>
              <a:p>
                <a:r>
                  <a:rPr lang="zh-CN" altLang="en-US" dirty="0"/>
                  <a:t>因此，这个环上一定存在边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r>
                      <a:rPr lang="zh-CN" altLang="en-US" i="1">
                        <a:latin typeface="Cambria Math" panose="02040503050406030204" pitchFamily="18" charset="0"/>
                      </a:rPr>
                      <m:t>，</m:t>
                    </m:r>
                    <m:r>
                      <a:rPr lang="zh-CN" altLang="en-US" i="1" smtClean="0">
                        <a:latin typeface="Cambria Math" panose="02040503050406030204" pitchFamily="18" charset="0"/>
                      </a:rPr>
                      <m:t>使得</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在</m:t>
                    </m:r>
                    <m:r>
                      <a:rPr lang="en-US" altLang="zh-CN" b="0" i="1" smtClean="0">
                        <a:latin typeface="Cambria Math" panose="02040503050406030204" pitchFamily="18" charset="0"/>
                      </a:rPr>
                      <m:t>𝐵</m:t>
                    </m:r>
                  </m:oMath>
                </a14:m>
                <a:r>
                  <a:rPr lang="zh-CN" altLang="en-US" dirty="0"/>
                  <a:t>中没有出现过</a:t>
                </a:r>
                <a:endParaRPr lang="en-US" altLang="zh-CN" dirty="0"/>
              </a:p>
              <a:p>
                <a:r>
                  <a:rPr lang="zh-CN" altLang="en-US" dirty="0"/>
                  <a:t>因为</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a:t>都是最小生成树，因此</a:t>
                </a:r>
                <a14:m>
                  <m:oMath xmlns:m="http://schemas.openxmlformats.org/officeDocument/2006/math">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r>
                      <a:rPr lang="zh-CN" altLang="en-US" i="1">
                        <a:latin typeface="Cambria Math" panose="02040503050406030204" pitchFamily="18" charset="0"/>
                      </a:rPr>
                      <m:t>，</m:t>
                    </m:r>
                  </m:oMath>
                </a14:m>
                <a:r>
                  <a:rPr lang="zh-CN" altLang="en-US" dirty="0"/>
                  <a:t>否则我们可以用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替换</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𝑗</m:t>
                        </m:r>
                      </m:sub>
                    </m:sSub>
                  </m:oMath>
                </a14:m>
                <a:r>
                  <a:rPr lang="zh-CN" altLang="en-US" dirty="0"/>
                  <a:t>，所得到的生成树的边权小于</a:t>
                </a:r>
                <a14:m>
                  <m:oMath xmlns:m="http://schemas.openxmlformats.org/officeDocument/2006/math">
                    <m:r>
                      <a:rPr lang="en-US" altLang="zh-CN" b="0" i="1" smtClean="0">
                        <a:latin typeface="Cambria Math" panose="02040503050406030204" pitchFamily="18" charset="0"/>
                      </a:rPr>
                      <m:t>𝐴</m:t>
                    </m:r>
                  </m:oMath>
                </a14:m>
                <a:endParaRPr lang="en-US" altLang="zh-CN" dirty="0"/>
              </a:p>
              <a:p>
                <a:r>
                  <a:rPr lang="zh-CN" altLang="en-US" dirty="0"/>
                  <a:t>而</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zh-CN" altLang="en-US" dirty="0"/>
                  <a:t>在</a:t>
                </a:r>
                <a14:m>
                  <m:oMath xmlns:m="http://schemas.openxmlformats.org/officeDocument/2006/math">
                    <m:r>
                      <a:rPr lang="en-US" altLang="zh-CN" b="0" i="1" dirty="0" smtClean="0">
                        <a:latin typeface="Cambria Math" panose="02040503050406030204" pitchFamily="18" charset="0"/>
                      </a:rPr>
                      <m:t>𝐵</m:t>
                    </m:r>
                  </m:oMath>
                </a14:m>
                <a:r>
                  <a:rPr lang="zh-CN" altLang="en-US" dirty="0"/>
                  <a:t>中没有出现过，</a:t>
                </a:r>
                <a14:m>
                  <m:oMath xmlns:m="http://schemas.openxmlformats.org/officeDocument/2006/math">
                    <m:r>
                      <a:rPr lang="en-US" altLang="zh-CN" b="0" i="1" smtClean="0">
                        <a:latin typeface="Cambria Math" panose="02040503050406030204" pitchFamily="18" charset="0"/>
                      </a:rPr>
                      <m:t>𝑎</m:t>
                    </m:r>
                  </m:oMath>
                </a14:m>
                <a:r>
                  <a:rPr lang="zh-CN" altLang="en-US" dirty="0"/>
                  <a:t>的前</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与</a:t>
                </a:r>
                <a14:m>
                  <m:oMath xmlns:m="http://schemas.openxmlformats.org/officeDocument/2006/math">
                    <m:r>
                      <a:rPr lang="en-US" altLang="zh-CN" b="0" i="1" dirty="0" smtClean="0">
                        <a:latin typeface="Cambria Math" panose="02040503050406030204" pitchFamily="18" charset="0"/>
                      </a:rPr>
                      <m:t>𝑏</m:t>
                    </m:r>
                  </m:oMath>
                </a14:m>
                <a:r>
                  <a:rPr lang="zh-CN" altLang="en-US" dirty="0"/>
                  <a:t>的前</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项完全相同，因此一定有</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en-US" altLang="zh-CN" dirty="0"/>
              </a:p>
              <a:p>
                <a14:m>
                  <m:oMath xmlns:m="http://schemas.openxmlformats.org/officeDocument/2006/math">
                    <m:r>
                      <a:rPr lang="zh-CN" altLang="en-US" b="0" i="1" dirty="0">
                        <a:latin typeface="Cambria Math" panose="02040503050406030204" pitchFamily="18" charset="0"/>
                      </a:rPr>
                      <m:t>因此</m:t>
                    </m:r>
                    <m:r>
                      <a:rPr lang="en-US" altLang="zh-CN" b="0" i="1" dirty="0" smtClean="0">
                        <a:latin typeface="Cambria Math" panose="02040503050406030204" pitchFamily="18" charset="0"/>
                      </a:rPr>
                      <m:t>𝑤</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𝑤</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oMath>
                </a14:m>
                <a:r>
                  <a:rPr lang="zh-CN" altLang="en-US" dirty="0"/>
                  <a:t>，这意味着我们将边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替换</m:t>
                    </m:r>
                  </m:oMath>
                </a14:m>
                <a:r>
                  <a:rPr lang="zh-CN" altLang="en-US" dirty="0"/>
                  <a:t>为</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oMath>
                </a14:m>
                <a:r>
                  <a:rPr lang="zh-CN" altLang="en-US" dirty="0"/>
                  <a:t>不会有任何影响</a:t>
                </a:r>
                <a:endParaRPr lang="en-US" altLang="zh-CN" dirty="0"/>
              </a:p>
              <a:p>
                <a:r>
                  <a:rPr lang="zh-CN" altLang="en-US" dirty="0"/>
                  <a:t>然后就转化为了情况</a:t>
                </a:r>
                <a:r>
                  <a:rPr lang="en-US" altLang="zh-CN" dirty="0"/>
                  <a:t>1</a:t>
                </a:r>
                <a:endParaRPr lang="zh-CN" altLang="en-US" dirty="0"/>
              </a:p>
            </p:txBody>
          </p:sp>
        </mc:Choice>
        <mc:Fallback xmlns="">
          <p:sp>
            <p:nvSpPr>
              <p:cNvPr id="3" name="内容占位符 2">
                <a:extLst>
                  <a:ext uri="{FF2B5EF4-FFF2-40B4-BE49-F238E27FC236}">
                    <a16:creationId xmlns:a16="http://schemas.microsoft.com/office/drawing/2014/main" id="{B7425CB2-4E21-4182-B224-F4F4A5FAF812}"/>
                  </a:ext>
                </a:extLst>
              </p:cNvPr>
              <p:cNvSpPr>
                <a:spLocks noGrp="1" noRot="1" noChangeAspect="1" noMove="1" noResize="1" noEditPoints="1" noAdjustHandles="1" noChangeArrowheads="1" noChangeShapeType="1" noTextEdit="1"/>
              </p:cNvSpPr>
              <p:nvPr>
                <p:ph idx="1"/>
              </p:nvPr>
            </p:nvSpPr>
            <p:spPr>
              <a:blipFill>
                <a:blip r:embed="rId2"/>
                <a:stretch>
                  <a:fillRect l="-479" t="-1129" r="-5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493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370E5-0F30-49BA-8A75-24306D6DF5C2}"/>
              </a:ext>
            </a:extLst>
          </p:cNvPr>
          <p:cNvSpPr>
            <a:spLocks noGrp="1"/>
          </p:cNvSpPr>
          <p:nvPr>
            <p:ph type="title"/>
          </p:nvPr>
        </p:nvSpPr>
        <p:spPr/>
        <p:txBody>
          <a:bodyPr/>
          <a:lstStyle/>
          <a:p>
            <a:r>
              <a:rPr lang="zh-CN" altLang="en-US" dirty="0"/>
              <a:t>最小生成树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409D96-D9F3-45A9-ADF2-A755E9C042EF}"/>
                  </a:ext>
                </a:extLst>
              </p:cNvPr>
              <p:cNvSpPr>
                <a:spLocks noGrp="1"/>
              </p:cNvSpPr>
              <p:nvPr>
                <p:ph idx="1"/>
              </p:nvPr>
            </p:nvSpPr>
            <p:spPr/>
            <p:txBody>
              <a:bodyPr/>
              <a:lstStyle/>
              <a:p>
                <a:r>
                  <a:rPr lang="zh-CN" altLang="en-US" dirty="0"/>
                  <a:t>注意到在之前的证明中，我们只交换或者替换了相同权值的边，就能使得最终得到的序列完全相同，因此定理</a:t>
                </a:r>
                <a:r>
                  <a:rPr lang="en-US" altLang="zh-CN" dirty="0"/>
                  <a:t>1</a:t>
                </a:r>
                <a:r>
                  <a:rPr lang="zh-CN" altLang="en-US" dirty="0"/>
                  <a:t>得证</a:t>
                </a:r>
                <a:endParaRPr lang="en-US" altLang="zh-CN" dirty="0"/>
              </a:p>
              <a:p>
                <a:r>
                  <a:rPr lang="zh-CN" altLang="en-US" dirty="0"/>
                  <a:t>定理</a:t>
                </a:r>
                <a:r>
                  <a:rPr lang="en-US" altLang="zh-CN" dirty="0"/>
                  <a:t>2</a:t>
                </a:r>
                <a:r>
                  <a:rPr lang="zh-CN" altLang="en-US" dirty="0"/>
                  <a:t>的证明可以参考定理</a:t>
                </a:r>
                <a:r>
                  <a:rPr lang="en-US" altLang="zh-CN" dirty="0"/>
                  <a:t>1</a:t>
                </a:r>
                <a:r>
                  <a:rPr lang="zh-CN" altLang="en-US" dirty="0"/>
                  <a:t>。因为每次我们最多只会替换掉一条边，而且没有影响到小于等于所替换边的连通块</a:t>
                </a:r>
                <a:endParaRPr lang="en-US" altLang="zh-CN" dirty="0"/>
              </a:p>
              <a:p>
                <a:r>
                  <a:rPr lang="zh-CN" altLang="en-US" dirty="0"/>
                  <a:t>对于定理</a:t>
                </a:r>
                <a:r>
                  <a:rPr lang="en-US" altLang="zh-CN" dirty="0"/>
                  <a:t>3</a:t>
                </a:r>
                <a:r>
                  <a:rPr lang="zh-CN" altLang="en-US" dirty="0"/>
                  <a:t>，我们采用反证法证明。如果最小生成树不是最小瓶颈生成树，那么我们考虑最小生成树上的最大边</a:t>
                </a:r>
                <a14:m>
                  <m:oMath xmlns:m="http://schemas.openxmlformats.org/officeDocument/2006/math">
                    <m:r>
                      <a:rPr lang="en-US" altLang="zh-CN" b="0" i="1" smtClean="0">
                        <a:latin typeface="Cambria Math" panose="02040503050406030204" pitchFamily="18" charset="0"/>
                      </a:rPr>
                      <m:t>𝑤</m:t>
                    </m:r>
                  </m:oMath>
                </a14:m>
                <a:r>
                  <a:rPr lang="zh-CN" altLang="en-US" dirty="0"/>
                  <a:t>，最小瓶颈生成树上的每条边都一定小于</a:t>
                </a:r>
                <a14:m>
                  <m:oMath xmlns:m="http://schemas.openxmlformats.org/officeDocument/2006/math">
                    <m:r>
                      <a:rPr lang="en-US" altLang="zh-CN" b="0" i="1" smtClean="0">
                        <a:latin typeface="Cambria Math" panose="02040503050406030204" pitchFamily="18" charset="0"/>
                      </a:rPr>
                      <m:t>𝑤</m:t>
                    </m:r>
                    <m:r>
                      <a:rPr lang="zh-CN" altLang="en-US" i="1">
                        <a:latin typeface="Cambria Math" panose="02040503050406030204" pitchFamily="18" charset="0"/>
                      </a:rPr>
                      <m:t>。</m:t>
                    </m:r>
                  </m:oMath>
                </a14:m>
                <a:r>
                  <a:rPr lang="zh-CN" altLang="en-US" dirty="0"/>
                  <a:t>这时我们在最小生成树上断开这条边，然后用最小瓶颈生成树上的某一条边连接起来，得到的新的树的权值一定小于最小生成树，矛盾。</a:t>
                </a:r>
              </a:p>
            </p:txBody>
          </p:sp>
        </mc:Choice>
        <mc:Fallback xmlns="">
          <p:sp>
            <p:nvSpPr>
              <p:cNvPr id="3" name="内容占位符 2">
                <a:extLst>
                  <a:ext uri="{FF2B5EF4-FFF2-40B4-BE49-F238E27FC236}">
                    <a16:creationId xmlns:a16="http://schemas.microsoft.com/office/drawing/2014/main" id="{DD409D96-D9F3-45A9-ADF2-A755E9C042EF}"/>
                  </a:ext>
                </a:extLst>
              </p:cNvPr>
              <p:cNvSpPr>
                <a:spLocks noGrp="1" noRot="1" noChangeAspect="1" noMove="1" noResize="1" noEditPoints="1" noAdjustHandles="1" noChangeArrowheads="1" noChangeShapeType="1" noTextEdit="1"/>
              </p:cNvSpPr>
              <p:nvPr>
                <p:ph idx="1"/>
              </p:nvPr>
            </p:nvSpPr>
            <p:spPr>
              <a:blipFill>
                <a:blip r:embed="rId2"/>
                <a:stretch>
                  <a:fillRect l="-479" t="-806" r="-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398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2F35D-1A1B-4F5B-803D-501E724444E9}"/>
              </a:ext>
            </a:extLst>
          </p:cNvPr>
          <p:cNvSpPr>
            <a:spLocks noGrp="1"/>
          </p:cNvSpPr>
          <p:nvPr>
            <p:ph type="title"/>
          </p:nvPr>
        </p:nvSpPr>
        <p:spPr/>
        <p:txBody>
          <a:bodyPr/>
          <a:lstStyle/>
          <a:p>
            <a:r>
              <a:rPr lang="en-US" altLang="zh-CN" dirty="0" err="1"/>
              <a:t>Boruvka</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CF497E-2E79-4CF0-8CED-CDCE4B363814}"/>
                  </a:ext>
                </a:extLst>
              </p:cNvPr>
              <p:cNvSpPr>
                <a:spLocks noGrp="1"/>
              </p:cNvSpPr>
              <p:nvPr>
                <p:ph idx="1"/>
              </p:nvPr>
            </p:nvSpPr>
            <p:spPr/>
            <p:txBody>
              <a:bodyPr/>
              <a:lstStyle/>
              <a:p>
                <a:r>
                  <a:rPr lang="zh-CN" altLang="en-US" dirty="0"/>
                  <a:t>可以看作是</a:t>
                </a:r>
                <a14:m>
                  <m:oMath xmlns:m="http://schemas.openxmlformats.org/officeDocument/2006/math">
                    <m:r>
                      <a:rPr lang="en-US" altLang="zh-CN" i="1" dirty="0" smtClean="0">
                        <a:latin typeface="Cambria Math" panose="02040503050406030204" pitchFamily="18" charset="0"/>
                      </a:rPr>
                      <m:t>𝐾𝑟𝑢𝑠𝑘𝑎𝑙</m:t>
                    </m:r>
                  </m:oMath>
                </a14:m>
                <a:r>
                  <a:rPr lang="zh-CN" altLang="en-US" dirty="0"/>
                  <a:t>与</a:t>
                </a:r>
                <a14:m>
                  <m:oMath xmlns:m="http://schemas.openxmlformats.org/officeDocument/2006/math">
                    <m:r>
                      <a:rPr lang="en-US" altLang="zh-CN" i="1" dirty="0" smtClean="0">
                        <a:latin typeface="Cambria Math" panose="02040503050406030204" pitchFamily="18" charset="0"/>
                      </a:rPr>
                      <m:t>𝑃𝑟𝑖𝑚</m:t>
                    </m:r>
                  </m:oMath>
                </a14:m>
                <a:r>
                  <a:rPr lang="zh-CN" altLang="en-US" dirty="0"/>
                  <a:t>的结合版</a:t>
                </a:r>
                <a:endParaRPr lang="en-US" altLang="zh-CN" dirty="0"/>
              </a:p>
              <a:p>
                <a:r>
                  <a:rPr lang="zh-CN" altLang="en-US" dirty="0"/>
                  <a:t>一开始每个点单独为一个连通块</a:t>
                </a:r>
                <a:endParaRPr lang="en-US" altLang="zh-CN" dirty="0"/>
              </a:p>
              <a:p>
                <a:r>
                  <a:rPr lang="zh-CN" altLang="en-US" dirty="0"/>
                  <a:t>每一轮，我们找到每个连通块向外连出的最小边，然后将这些边加入最小生成树中，并合并对应的两个连通块</a:t>
                </a:r>
                <a:endParaRPr lang="en-US" altLang="zh-CN" dirty="0"/>
              </a:p>
              <a:p>
                <a:r>
                  <a:rPr lang="zh-CN" altLang="en-US" dirty="0"/>
                  <a:t>注意寻找最小边的时候如果有多条边权值相等，那么我们认为编号较小的边更小</a:t>
                </a:r>
                <a:endParaRPr lang="en-US" altLang="zh-CN" dirty="0"/>
              </a:p>
              <a:p>
                <a:r>
                  <a:rPr lang="zh-CN" altLang="en-US" dirty="0"/>
                  <a:t>每次每个连通块一定会被合并，因此最坏情况下需要合并</a:t>
                </a:r>
                <a14:m>
                  <m:oMath xmlns:m="http://schemas.openxmlformats.org/officeDocument/2006/math">
                    <m:r>
                      <m:rPr>
                        <m:sty m:val="p"/>
                      </m:rPr>
                      <a:rPr lang="en-US" altLang="zh-CN" b="0" i="1" smtClean="0">
                        <a:latin typeface="Cambria Math" panose="02040503050406030204" pitchFamily="18" charset="0"/>
                      </a:rPr>
                      <m:t>log</m:t>
                    </m:r>
                  </m:oMath>
                </a14:m>
                <a:r>
                  <a:rPr lang="zh-CN" altLang="en-US" dirty="0"/>
                  <a:t>次</a:t>
                </a:r>
                <a:endParaRPr lang="en-US" altLang="zh-CN" dirty="0"/>
              </a:p>
            </p:txBody>
          </p:sp>
        </mc:Choice>
        <mc:Fallback xmlns="">
          <p:sp>
            <p:nvSpPr>
              <p:cNvPr id="3" name="内容占位符 2">
                <a:extLst>
                  <a:ext uri="{FF2B5EF4-FFF2-40B4-BE49-F238E27FC236}">
                    <a16:creationId xmlns:a16="http://schemas.microsoft.com/office/drawing/2014/main" id="{22CF497E-2E79-4CF0-8CED-CDCE4B363814}"/>
                  </a:ext>
                </a:extLst>
              </p:cNvPr>
              <p:cNvSpPr>
                <a:spLocks noGrp="1" noRot="1" noChangeAspect="1" noMove="1" noResize="1" noEditPoints="1" noAdjustHandles="1" noChangeArrowheads="1" noChangeShapeType="1" noTextEdit="1"/>
              </p:cNvSpPr>
              <p:nvPr>
                <p:ph idx="1"/>
              </p:nvPr>
            </p:nvSpPr>
            <p:spPr>
              <a:blipFill>
                <a:blip r:embed="rId2"/>
                <a:stretch>
                  <a:fillRect l="-479" t="-1129" r="-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09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DCB35-0170-4116-A05A-B1CEDB2D2D9F}"/>
              </a:ext>
            </a:extLst>
          </p:cNvPr>
          <p:cNvSpPr>
            <a:spLocks noGrp="1"/>
          </p:cNvSpPr>
          <p:nvPr>
            <p:ph type="title"/>
          </p:nvPr>
        </p:nvSpPr>
        <p:spPr/>
        <p:txBody>
          <a:bodyPr/>
          <a:lstStyle/>
          <a:p>
            <a:r>
              <a:rPr lang="zh-CN" altLang="en-US" dirty="0"/>
              <a:t>曼哈顿距离最大生成树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3F0597-B528-41A5-9236-24D92A680753}"/>
                  </a:ext>
                </a:extLst>
              </p:cNvPr>
              <p:cNvSpPr>
                <a:spLocks noGrp="1"/>
              </p:cNvSpPr>
              <p:nvPr>
                <p:ph idx="1"/>
              </p:nvPr>
            </p:nvSpPr>
            <p:spPr/>
            <p:txBody>
              <a:bodyPr/>
              <a:lstStyle/>
              <a:p>
                <a:r>
                  <a:rPr lang="zh-CN" altLang="en-US" dirty="0"/>
                  <a:t>给定</a:t>
                </a:r>
                <a14:m>
                  <m:oMath xmlns:m="http://schemas.openxmlformats.org/officeDocument/2006/math">
                    <m:r>
                      <a:rPr lang="en-US" altLang="zh-CN" b="0" i="1" smtClean="0">
                        <a:latin typeface="Cambria Math" panose="02040503050406030204" pitchFamily="18" charset="0"/>
                      </a:rPr>
                      <m:t>𝑛</m:t>
                    </m:r>
                  </m:oMath>
                </a14:m>
                <a:r>
                  <a:rPr lang="zh-CN" altLang="en-US" dirty="0"/>
                  <a:t>个平面上的点，求它们的曼哈顿距离最大生成树</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093F0597-B528-41A5-9236-24D92A680753}"/>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775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68F90-0654-498C-8646-71AB72BBE3BA}"/>
              </a:ext>
            </a:extLst>
          </p:cNvPr>
          <p:cNvSpPr>
            <a:spLocks noGrp="1"/>
          </p:cNvSpPr>
          <p:nvPr>
            <p:ph type="title"/>
          </p:nvPr>
        </p:nvSpPr>
        <p:spPr/>
        <p:txBody>
          <a:bodyPr/>
          <a:lstStyle/>
          <a:p>
            <a:r>
              <a:rPr lang="zh-CN" altLang="en-US" dirty="0"/>
              <a:t>曼哈顿距离最大生成树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08E667-E0F9-42F8-B7AB-F3E0CD40223E}"/>
                  </a:ext>
                </a:extLst>
              </p:cNvPr>
              <p:cNvSpPr>
                <a:spLocks noGrp="1"/>
              </p:cNvSpPr>
              <p:nvPr>
                <p:ph idx="1"/>
              </p:nvPr>
            </p:nvSpPr>
            <p:spPr/>
            <p:txBody>
              <a:bodyPr/>
              <a:lstStyle/>
              <a:p>
                <a:r>
                  <a:rPr lang="zh-CN" altLang="en-US" dirty="0"/>
                  <a:t>考虑使用</a:t>
                </a:r>
                <a14:m>
                  <m:oMath xmlns:m="http://schemas.openxmlformats.org/officeDocument/2006/math">
                    <m:r>
                      <a:rPr lang="en-US" altLang="zh-CN" b="0" i="1" smtClean="0">
                        <a:latin typeface="Cambria Math" panose="02040503050406030204" pitchFamily="18" charset="0"/>
                      </a:rPr>
                      <m:t>𝐵𝑜𝑟𝑢𝑣𝑘𝑎</m:t>
                    </m:r>
                  </m:oMath>
                </a14:m>
                <a:endParaRPr lang="en-US" altLang="zh-CN" dirty="0"/>
              </a:p>
              <a:p>
                <a:r>
                  <a:rPr lang="zh-CN" altLang="en-US" dirty="0"/>
                  <a:t>关键是要找到每个连通块向外连出的最大边</a:t>
                </a:r>
                <a:endParaRPr lang="en-US" altLang="zh-CN" dirty="0"/>
              </a:p>
              <a:p>
                <a:r>
                  <a:rPr lang="zh-CN" altLang="en-US" dirty="0"/>
                  <a:t>假设现在给定两个点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d>
                    <m:r>
                      <a:rPr lang="zh-CN" altLang="en-US" i="1">
                        <a:latin typeface="Cambria Math" panose="02040503050406030204" pitchFamily="18" charset="0"/>
                      </a:rPr>
                      <m:t>，</m:t>
                    </m:r>
                    <m:r>
                      <a:rPr lang="zh-CN" altLang="en-US" i="1" smtClean="0">
                        <a:latin typeface="Cambria Math" panose="02040503050406030204" pitchFamily="18" charset="0"/>
                      </a:rPr>
                      <m:t>如何</m:t>
                    </m:r>
                  </m:oMath>
                </a14:m>
                <a:r>
                  <a:rPr lang="zh-CN" altLang="en-US" dirty="0"/>
                  <a:t>计算这两个点的曼哈顿距离呢</a:t>
                </a:r>
                <a:endParaRPr lang="en-US" altLang="zh-CN" dirty="0"/>
              </a:p>
              <a:p>
                <a:r>
                  <a:rPr lang="zh-CN" altLang="en-US" dirty="0"/>
                  <a:t>其实就是</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e>
                        </m:d>
                      </m:e>
                    </m:func>
                  </m:oMath>
                </a14:m>
                <a:endParaRPr lang="en-US" altLang="zh-CN" b="0" dirty="0"/>
              </a:p>
              <a:p>
                <a:r>
                  <a:rPr lang="zh-CN" altLang="en-US" dirty="0"/>
                  <a:t>由于是曼哈顿距离最大生成树，我们可以将这个</a:t>
                </a:r>
                <a14:m>
                  <m:oMath xmlns:m="http://schemas.openxmlformats.org/officeDocument/2006/math">
                    <m:r>
                      <a:rPr lang="en-US" altLang="zh-CN" b="0" i="1" smtClean="0">
                        <a:latin typeface="Cambria Math" panose="02040503050406030204" pitchFamily="18" charset="0"/>
                      </a:rPr>
                      <m:t>𝑚𝑎𝑥</m:t>
                    </m:r>
                    <m:r>
                      <a:rPr lang="zh-CN" altLang="en-US" i="1">
                        <a:latin typeface="Cambria Math" panose="02040503050406030204" pitchFamily="18" charset="0"/>
                      </a:rPr>
                      <m:t>弄掉</m:t>
                    </m:r>
                  </m:oMath>
                </a14:m>
                <a:r>
                  <a:rPr lang="zh-CN" altLang="en-US" dirty="0"/>
                  <a:t>，即将这一条边看作四条边，两个点的曼哈顿距离只有在被正确计算的时候才是最大的</a:t>
                </a:r>
                <a:endParaRPr lang="en-US" altLang="zh-CN" dirty="0"/>
              </a:p>
              <a:p>
                <a:r>
                  <a:rPr lang="zh-CN" altLang="en-US" dirty="0"/>
                  <a:t>因此我们可以开四个</a:t>
                </a:r>
                <a14:m>
                  <m:oMath xmlns:m="http://schemas.openxmlformats.org/officeDocument/2006/math">
                    <m:r>
                      <a:rPr lang="en-US" altLang="zh-CN" b="0" i="1" smtClean="0">
                        <a:latin typeface="Cambria Math" panose="02040503050406030204" pitchFamily="18" charset="0"/>
                      </a:rPr>
                      <m:t>𝑠𝑒𝑡</m:t>
                    </m:r>
                  </m:oMath>
                </a14:m>
                <a:r>
                  <a:rPr lang="zh-CN" altLang="en-US" dirty="0"/>
                  <a:t>分别维护这四种距离，处理每个连通块的时候将不在这个连通块内的所有点都加入这四个</a:t>
                </a:r>
                <a14:m>
                  <m:oMath xmlns:m="http://schemas.openxmlformats.org/officeDocument/2006/math">
                    <m:r>
                      <a:rPr lang="en-US" altLang="zh-CN" b="0" i="1" smtClean="0">
                        <a:latin typeface="Cambria Math" panose="02040503050406030204" pitchFamily="18" charset="0"/>
                      </a:rPr>
                      <m:t>𝑠𝑒𝑡</m:t>
                    </m:r>
                  </m:oMath>
                </a14:m>
                <a:r>
                  <a:rPr lang="zh-CN" altLang="en-US" dirty="0"/>
                  <a:t>，然后枚举块内的每个节点，取最大值即可</a:t>
                </a:r>
              </a:p>
            </p:txBody>
          </p:sp>
        </mc:Choice>
        <mc:Fallback xmlns="">
          <p:sp>
            <p:nvSpPr>
              <p:cNvPr id="3" name="内容占位符 2">
                <a:extLst>
                  <a:ext uri="{FF2B5EF4-FFF2-40B4-BE49-F238E27FC236}">
                    <a16:creationId xmlns:a16="http://schemas.microsoft.com/office/drawing/2014/main" id="{3E08E667-E0F9-42F8-B7AB-F3E0CD40223E}"/>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621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0043E-7DCD-4E11-8089-0ACD4262313D}"/>
              </a:ext>
            </a:extLst>
          </p:cNvPr>
          <p:cNvSpPr>
            <a:spLocks noGrp="1"/>
          </p:cNvSpPr>
          <p:nvPr>
            <p:ph type="title"/>
          </p:nvPr>
        </p:nvSpPr>
        <p:spPr/>
        <p:txBody>
          <a:bodyPr/>
          <a:lstStyle/>
          <a:p>
            <a:r>
              <a:rPr lang="en-US" altLang="zh-CN" dirty="0"/>
              <a:t>CF888G </a:t>
            </a:r>
            <a:r>
              <a:rPr lang="en-US" altLang="zh-CN" dirty="0" err="1"/>
              <a:t>Xor</a:t>
            </a:r>
            <a:r>
              <a:rPr lang="en-US" altLang="zh-CN" dirty="0"/>
              <a:t>-MST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2742480-9AB1-4626-88BD-17375BC83B93}"/>
                  </a:ext>
                </a:extLst>
              </p:cNvPr>
              <p:cNvSpPr>
                <a:spLocks noGrp="1"/>
              </p:cNvSpPr>
              <p:nvPr>
                <p:ph idx="1"/>
              </p:nvPr>
            </p:nvSpPr>
            <p:spPr/>
            <p:txBody>
              <a:bodyPr/>
              <a:lstStyle/>
              <a:p>
                <a:r>
                  <a:rPr lang="zh-CN" altLang="en-US" dirty="0"/>
                  <a:t>给出一个</a:t>
                </a:r>
                <a14:m>
                  <m:oMath xmlns:m="http://schemas.openxmlformats.org/officeDocument/2006/math">
                    <m:r>
                      <a:rPr lang="en-US" altLang="zh-CN" b="0" i="1" smtClean="0">
                        <a:latin typeface="Cambria Math" panose="02040503050406030204" pitchFamily="18" charset="0"/>
                      </a:rPr>
                      <m:t>𝑛</m:t>
                    </m:r>
                  </m:oMath>
                </a14:m>
                <a:r>
                  <a:rPr lang="zh-CN" altLang="en-US" dirty="0"/>
                  <a:t>个点的完全图，第</a:t>
                </a:r>
                <a14:m>
                  <m:oMath xmlns:m="http://schemas.openxmlformats.org/officeDocument/2006/math">
                    <m:r>
                      <a:rPr lang="en-US" altLang="zh-CN" b="0" i="1" smtClean="0">
                        <a:latin typeface="Cambria Math" panose="02040503050406030204" pitchFamily="18" charset="0"/>
                      </a:rPr>
                      <m:t>𝑖</m:t>
                    </m:r>
                  </m:oMath>
                </a14:m>
                <a:r>
                  <a:rPr lang="zh-CN" altLang="en-US" dirty="0"/>
                  <a:t>个节点的权值为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与第</a:t>
                </a:r>
                <a14:m>
                  <m:oMath xmlns:m="http://schemas.openxmlformats.org/officeDocument/2006/math">
                    <m:r>
                      <a:rPr lang="en-US" altLang="zh-CN" b="0" i="1" smtClean="0">
                        <a:latin typeface="Cambria Math" panose="02040503050406030204" pitchFamily="18" charset="0"/>
                      </a:rPr>
                      <m:t>𝑗</m:t>
                    </m:r>
                  </m:oMath>
                </a14:m>
                <a:r>
                  <a:rPr lang="zh-CN" altLang="en-US" dirty="0"/>
                  <a:t>个节点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zh-CN" altLang="en-US" dirty="0"/>
                  <a:t>的连边的权值为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oMath>
                </a14:m>
                <a:r>
                  <a:rPr lang="zh-CN" altLang="en-US" dirty="0"/>
                  <a:t>求最小生成树</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42742480-9AB1-4626-88BD-17375BC83B93}"/>
                  </a:ext>
                </a:extLst>
              </p:cNvPr>
              <p:cNvSpPr>
                <a:spLocks noGrp="1" noRot="1" noChangeAspect="1" noMove="1" noResize="1" noEditPoints="1" noAdjustHandles="1" noChangeArrowheads="1" noChangeShapeType="1" noTextEdit="1"/>
              </p:cNvSpPr>
              <p:nvPr>
                <p:ph idx="1"/>
              </p:nvPr>
            </p:nvSpPr>
            <p:spPr>
              <a:blipFill>
                <a:blip r:embed="rId2"/>
                <a:stretch>
                  <a:fillRect l="-479" t="-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095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6003A1-7923-4359-BB12-B43329131BFB}"/>
              </a:ext>
            </a:extLst>
          </p:cNvPr>
          <p:cNvSpPr>
            <a:spLocks noGrp="1"/>
          </p:cNvSpPr>
          <p:nvPr>
            <p:ph type="title"/>
          </p:nvPr>
        </p:nvSpPr>
        <p:spPr/>
        <p:txBody>
          <a:bodyPr/>
          <a:lstStyle/>
          <a:p>
            <a:r>
              <a:rPr lang="zh-CN" altLang="en-US" dirty="0"/>
              <a:t>最短路优化建图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3C45EE-71C7-44A7-8F4B-DF2650653AB1}"/>
                  </a:ext>
                </a:extLst>
              </p:cNvPr>
              <p:cNvSpPr>
                <a:spLocks noGrp="1"/>
              </p:cNvSpPr>
              <p:nvPr>
                <p:ph idx="1"/>
              </p:nvPr>
            </p:nvSpPr>
            <p:spPr/>
            <p:txBody>
              <a:bodyPr/>
              <a:lstStyle/>
              <a:p>
                <a:r>
                  <a:rPr lang="zh-CN" altLang="en-US" dirty="0"/>
                  <a:t>前后缀优化连边</a:t>
                </a:r>
                <a:endParaRPr lang="en-US" altLang="zh-CN" dirty="0"/>
              </a:p>
              <a:p>
                <a:r>
                  <a:rPr lang="zh-CN" altLang="en-US" dirty="0"/>
                  <a:t>假设现在有一排点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每次需要从当前点向这排点的一个前缀连边</a:t>
                </a:r>
                <a:endParaRPr lang="en-US" altLang="zh-CN" dirty="0"/>
              </a:p>
              <a:p>
                <a:r>
                  <a:rPr lang="zh-CN" altLang="en-US" dirty="0"/>
                  <a:t>直接连的话边数是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a:t>的</a:t>
                </a:r>
                <a:endParaRPr lang="en-US" altLang="zh-CN" dirty="0"/>
              </a:p>
              <a:p>
                <a:r>
                  <a:rPr lang="zh-CN" altLang="en-US" dirty="0"/>
                  <a:t>我们可以新建</a:t>
                </a:r>
                <a14:m>
                  <m:oMath xmlns:m="http://schemas.openxmlformats.org/officeDocument/2006/math">
                    <m:r>
                      <a:rPr lang="en-US" altLang="zh-CN" b="0" i="1" smtClean="0">
                        <a:latin typeface="Cambria Math" panose="02040503050406030204" pitchFamily="18" charset="0"/>
                      </a:rPr>
                      <m:t>𝑛</m:t>
                    </m:r>
                  </m:oMath>
                </a14:m>
                <a:r>
                  <a:rPr lang="zh-CN" altLang="en-US" dirty="0"/>
                  <a:t>个虚点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oMath>
                </a14:m>
                <a:r>
                  <a:rPr lang="zh-CN" altLang="en-US" dirty="0"/>
                  <a:t>，然后</a:t>
                </a:r>
                <a14:m>
                  <m:oMath xmlns:m="http://schemas.openxmlformats.org/officeDocument/2006/math">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从</m:t>
                        </m:r>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连边</m:t>
                    </m:r>
                  </m:oMath>
                </a14:m>
                <a:endParaRPr lang="en-US" altLang="zh-CN" dirty="0"/>
              </a:p>
              <a:p>
                <a:r>
                  <a:rPr lang="zh-CN" altLang="en-US" dirty="0"/>
                  <a:t>如果我们想要向前缀</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𝑚</m:t>
                        </m:r>
                      </m:sub>
                    </m:sSub>
                  </m:oMath>
                </a14:m>
                <a:r>
                  <a:rPr lang="zh-CN" altLang="en-US" dirty="0"/>
                  <a:t>连边的话，只需要向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Sub>
                    <m:r>
                      <a:rPr lang="zh-CN" altLang="en-US" i="1">
                        <a:latin typeface="Cambria Math" panose="02040503050406030204" pitchFamily="18" charset="0"/>
                      </a:rPr>
                      <m:t>连边</m:t>
                    </m:r>
                  </m:oMath>
                </a14:m>
                <a:r>
                  <a:rPr lang="zh-CN" altLang="en-US" dirty="0"/>
                  <a:t>就可以了</a:t>
                </a:r>
              </a:p>
            </p:txBody>
          </p:sp>
        </mc:Choice>
        <mc:Fallback xmlns="">
          <p:sp>
            <p:nvSpPr>
              <p:cNvPr id="3" name="内容占位符 2">
                <a:extLst>
                  <a:ext uri="{FF2B5EF4-FFF2-40B4-BE49-F238E27FC236}">
                    <a16:creationId xmlns:a16="http://schemas.microsoft.com/office/drawing/2014/main" id="{953C45EE-71C7-44A7-8F4B-DF2650653AB1}"/>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1EB5E43B-3070-4487-BD5F-C4E5E4599F38}"/>
              </a:ext>
            </a:extLst>
          </p:cNvPr>
          <p:cNvGrpSpPr/>
          <p:nvPr/>
        </p:nvGrpSpPr>
        <p:grpSpPr>
          <a:xfrm>
            <a:off x="2894563" y="4382835"/>
            <a:ext cx="5658789" cy="1694980"/>
            <a:chOff x="2894563" y="4382835"/>
            <a:chExt cx="5658789" cy="1694980"/>
          </a:xfrm>
        </p:grpSpPr>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6F9D680A-3721-411D-91D5-7B20C9B06C0D}"/>
                    </a:ext>
                  </a:extLst>
                </p:cNvPr>
                <p:cNvSpPr/>
                <p:nvPr/>
              </p:nvSpPr>
              <p:spPr>
                <a:xfrm>
                  <a:off x="2894563" y="4382835"/>
                  <a:ext cx="597159" cy="59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 name="椭圆 3">
                  <a:extLst>
                    <a:ext uri="{FF2B5EF4-FFF2-40B4-BE49-F238E27FC236}">
                      <a16:creationId xmlns:a16="http://schemas.microsoft.com/office/drawing/2014/main" id="{6F9D680A-3721-411D-91D5-7B20C9B06C0D}"/>
                    </a:ext>
                  </a:extLst>
                </p:cNvPr>
                <p:cNvSpPr>
                  <a:spLocks noRot="1" noChangeAspect="1" noMove="1" noResize="1" noEditPoints="1" noAdjustHandles="1" noChangeArrowheads="1" noChangeShapeType="1" noTextEdit="1"/>
                </p:cNvSpPr>
                <p:nvPr/>
              </p:nvSpPr>
              <p:spPr>
                <a:xfrm>
                  <a:off x="2894563" y="4382835"/>
                  <a:ext cx="597159" cy="59760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3D01AA11-0BD9-43C0-B8EC-6AC7CC9E3FA9}"/>
                    </a:ext>
                  </a:extLst>
                </p:cNvPr>
                <p:cNvSpPr/>
                <p:nvPr/>
              </p:nvSpPr>
              <p:spPr>
                <a:xfrm>
                  <a:off x="3797073" y="4382835"/>
                  <a:ext cx="597159" cy="59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5" name="椭圆 4">
                  <a:extLst>
                    <a:ext uri="{FF2B5EF4-FFF2-40B4-BE49-F238E27FC236}">
                      <a16:creationId xmlns:a16="http://schemas.microsoft.com/office/drawing/2014/main" id="{3D01AA11-0BD9-43C0-B8EC-6AC7CC9E3FA9}"/>
                    </a:ext>
                  </a:extLst>
                </p:cNvPr>
                <p:cNvSpPr>
                  <a:spLocks noRot="1" noChangeAspect="1" noMove="1" noResize="1" noEditPoints="1" noAdjustHandles="1" noChangeArrowheads="1" noChangeShapeType="1" noTextEdit="1"/>
                </p:cNvSpPr>
                <p:nvPr/>
              </p:nvSpPr>
              <p:spPr>
                <a:xfrm>
                  <a:off x="3797073" y="4382835"/>
                  <a:ext cx="597159" cy="597600"/>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5AAA0360-6D1E-457B-A5E3-D0EB6B12F246}"/>
                    </a:ext>
                  </a:extLst>
                </p:cNvPr>
                <p:cNvSpPr/>
                <p:nvPr/>
              </p:nvSpPr>
              <p:spPr>
                <a:xfrm>
                  <a:off x="4699583" y="4382835"/>
                  <a:ext cx="597159" cy="59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6" name="椭圆 5">
                  <a:extLst>
                    <a:ext uri="{FF2B5EF4-FFF2-40B4-BE49-F238E27FC236}">
                      <a16:creationId xmlns:a16="http://schemas.microsoft.com/office/drawing/2014/main" id="{5AAA0360-6D1E-457B-A5E3-D0EB6B12F246}"/>
                    </a:ext>
                  </a:extLst>
                </p:cNvPr>
                <p:cNvSpPr>
                  <a:spLocks noRot="1" noChangeAspect="1" noMove="1" noResize="1" noEditPoints="1" noAdjustHandles="1" noChangeArrowheads="1" noChangeShapeType="1" noTextEdit="1"/>
                </p:cNvSpPr>
                <p:nvPr/>
              </p:nvSpPr>
              <p:spPr>
                <a:xfrm>
                  <a:off x="4699583" y="4382835"/>
                  <a:ext cx="597159" cy="597600"/>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1B8A6090-84F6-4D00-BF40-8AF9EC310F06}"/>
                    </a:ext>
                  </a:extLst>
                </p:cNvPr>
                <p:cNvSpPr/>
                <p:nvPr/>
              </p:nvSpPr>
              <p:spPr>
                <a:xfrm>
                  <a:off x="5602093" y="4382835"/>
                  <a:ext cx="597159" cy="59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7" name="椭圆 6">
                  <a:extLst>
                    <a:ext uri="{FF2B5EF4-FFF2-40B4-BE49-F238E27FC236}">
                      <a16:creationId xmlns:a16="http://schemas.microsoft.com/office/drawing/2014/main" id="{1B8A6090-84F6-4D00-BF40-8AF9EC310F06}"/>
                    </a:ext>
                  </a:extLst>
                </p:cNvPr>
                <p:cNvSpPr>
                  <a:spLocks noRot="1" noChangeAspect="1" noMove="1" noResize="1" noEditPoints="1" noAdjustHandles="1" noChangeArrowheads="1" noChangeShapeType="1" noTextEdit="1"/>
                </p:cNvSpPr>
                <p:nvPr/>
              </p:nvSpPr>
              <p:spPr>
                <a:xfrm>
                  <a:off x="5602093" y="4382835"/>
                  <a:ext cx="597159" cy="597600"/>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ACE62271-730D-4513-AB27-DC8C2BC71ECC}"/>
                    </a:ext>
                  </a:extLst>
                </p:cNvPr>
                <p:cNvSpPr/>
                <p:nvPr/>
              </p:nvSpPr>
              <p:spPr>
                <a:xfrm>
                  <a:off x="7956193" y="4409343"/>
                  <a:ext cx="597159" cy="59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8" name="椭圆 7">
                  <a:extLst>
                    <a:ext uri="{FF2B5EF4-FFF2-40B4-BE49-F238E27FC236}">
                      <a16:creationId xmlns:a16="http://schemas.microsoft.com/office/drawing/2014/main" id="{ACE62271-730D-4513-AB27-DC8C2BC71ECC}"/>
                    </a:ext>
                  </a:extLst>
                </p:cNvPr>
                <p:cNvSpPr>
                  <a:spLocks noRot="1" noChangeAspect="1" noMove="1" noResize="1" noEditPoints="1" noAdjustHandles="1" noChangeArrowheads="1" noChangeShapeType="1" noTextEdit="1"/>
                </p:cNvSpPr>
                <p:nvPr/>
              </p:nvSpPr>
              <p:spPr>
                <a:xfrm>
                  <a:off x="7956193" y="4409343"/>
                  <a:ext cx="597159" cy="597600"/>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CC64653-14B9-4B0F-9224-486845FAEAEB}"/>
                    </a:ext>
                  </a:extLst>
                </p:cNvPr>
                <p:cNvSpPr/>
                <p:nvPr/>
              </p:nvSpPr>
              <p:spPr>
                <a:xfrm>
                  <a:off x="2894563" y="5480215"/>
                  <a:ext cx="597159" cy="597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9" name="椭圆 8">
                  <a:extLst>
                    <a:ext uri="{FF2B5EF4-FFF2-40B4-BE49-F238E27FC236}">
                      <a16:creationId xmlns:a16="http://schemas.microsoft.com/office/drawing/2014/main" id="{FCC64653-14B9-4B0F-9224-486845FAEAEB}"/>
                    </a:ext>
                  </a:extLst>
                </p:cNvPr>
                <p:cNvSpPr>
                  <a:spLocks noRot="1" noChangeAspect="1" noMove="1" noResize="1" noEditPoints="1" noAdjustHandles="1" noChangeArrowheads="1" noChangeShapeType="1" noTextEdit="1"/>
                </p:cNvSpPr>
                <p:nvPr/>
              </p:nvSpPr>
              <p:spPr>
                <a:xfrm>
                  <a:off x="2894563" y="5480215"/>
                  <a:ext cx="597159" cy="597600"/>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EB302C6B-316B-4B3B-8816-10F7FA3F9662}"/>
                    </a:ext>
                  </a:extLst>
                </p:cNvPr>
                <p:cNvSpPr/>
                <p:nvPr/>
              </p:nvSpPr>
              <p:spPr>
                <a:xfrm>
                  <a:off x="3797073" y="5480215"/>
                  <a:ext cx="597159" cy="597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0" name="椭圆 9">
                  <a:extLst>
                    <a:ext uri="{FF2B5EF4-FFF2-40B4-BE49-F238E27FC236}">
                      <a16:creationId xmlns:a16="http://schemas.microsoft.com/office/drawing/2014/main" id="{EB302C6B-316B-4B3B-8816-10F7FA3F9662}"/>
                    </a:ext>
                  </a:extLst>
                </p:cNvPr>
                <p:cNvSpPr>
                  <a:spLocks noRot="1" noChangeAspect="1" noMove="1" noResize="1" noEditPoints="1" noAdjustHandles="1" noChangeArrowheads="1" noChangeShapeType="1" noTextEdit="1"/>
                </p:cNvSpPr>
                <p:nvPr/>
              </p:nvSpPr>
              <p:spPr>
                <a:xfrm>
                  <a:off x="3797073" y="5480215"/>
                  <a:ext cx="597159" cy="597600"/>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69ABDDDD-E5D6-412D-8D77-3BC493E37A1F}"/>
                    </a:ext>
                  </a:extLst>
                </p:cNvPr>
                <p:cNvSpPr/>
                <p:nvPr/>
              </p:nvSpPr>
              <p:spPr>
                <a:xfrm>
                  <a:off x="4699582" y="5480215"/>
                  <a:ext cx="597159" cy="597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1" name="椭圆 10">
                  <a:extLst>
                    <a:ext uri="{FF2B5EF4-FFF2-40B4-BE49-F238E27FC236}">
                      <a16:creationId xmlns:a16="http://schemas.microsoft.com/office/drawing/2014/main" id="{69ABDDDD-E5D6-412D-8D77-3BC493E37A1F}"/>
                    </a:ext>
                  </a:extLst>
                </p:cNvPr>
                <p:cNvSpPr>
                  <a:spLocks noRot="1" noChangeAspect="1" noMove="1" noResize="1" noEditPoints="1" noAdjustHandles="1" noChangeArrowheads="1" noChangeShapeType="1" noTextEdit="1"/>
                </p:cNvSpPr>
                <p:nvPr/>
              </p:nvSpPr>
              <p:spPr>
                <a:xfrm>
                  <a:off x="4699582" y="5480215"/>
                  <a:ext cx="597159" cy="597600"/>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939FF3BB-902E-4D8C-A580-6E2845ADA1D2}"/>
                    </a:ext>
                  </a:extLst>
                </p:cNvPr>
                <p:cNvSpPr/>
                <p:nvPr/>
              </p:nvSpPr>
              <p:spPr>
                <a:xfrm>
                  <a:off x="5602093" y="5480215"/>
                  <a:ext cx="597159" cy="597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2" name="椭圆 11">
                  <a:extLst>
                    <a:ext uri="{FF2B5EF4-FFF2-40B4-BE49-F238E27FC236}">
                      <a16:creationId xmlns:a16="http://schemas.microsoft.com/office/drawing/2014/main" id="{939FF3BB-902E-4D8C-A580-6E2845ADA1D2}"/>
                    </a:ext>
                  </a:extLst>
                </p:cNvPr>
                <p:cNvSpPr>
                  <a:spLocks noRot="1" noChangeAspect="1" noMove="1" noResize="1" noEditPoints="1" noAdjustHandles="1" noChangeArrowheads="1" noChangeShapeType="1" noTextEdit="1"/>
                </p:cNvSpPr>
                <p:nvPr/>
              </p:nvSpPr>
              <p:spPr>
                <a:xfrm>
                  <a:off x="5602093" y="5480215"/>
                  <a:ext cx="597159" cy="597600"/>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16D45E28-667F-448C-B07D-2EA9AF1A435E}"/>
                    </a:ext>
                  </a:extLst>
                </p:cNvPr>
                <p:cNvSpPr/>
                <p:nvPr/>
              </p:nvSpPr>
              <p:spPr>
                <a:xfrm>
                  <a:off x="7956193" y="5480215"/>
                  <a:ext cx="597159" cy="597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13" name="椭圆 12">
                  <a:extLst>
                    <a:ext uri="{FF2B5EF4-FFF2-40B4-BE49-F238E27FC236}">
                      <a16:creationId xmlns:a16="http://schemas.microsoft.com/office/drawing/2014/main" id="{16D45E28-667F-448C-B07D-2EA9AF1A435E}"/>
                    </a:ext>
                  </a:extLst>
                </p:cNvPr>
                <p:cNvSpPr>
                  <a:spLocks noRot="1" noChangeAspect="1" noMove="1" noResize="1" noEditPoints="1" noAdjustHandles="1" noChangeArrowheads="1" noChangeShapeType="1" noTextEdit="1"/>
                </p:cNvSpPr>
                <p:nvPr/>
              </p:nvSpPr>
              <p:spPr>
                <a:xfrm>
                  <a:off x="7956193" y="5480215"/>
                  <a:ext cx="597159" cy="597600"/>
                </a:xfrm>
                <a:prstGeom prst="ellipse">
                  <a:avLst/>
                </a:prstGeom>
                <a:blipFill>
                  <a:blip r:embed="rId12"/>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F7029311-B2DD-4D58-8749-F0EB969EDDE8}"/>
                </a:ext>
              </a:extLst>
            </p:cNvPr>
            <p:cNvCxnSpPr/>
            <p:nvPr/>
          </p:nvCxnSpPr>
          <p:spPr>
            <a:xfrm flipH="1">
              <a:off x="5375564" y="5763491"/>
              <a:ext cx="147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FDA388C-9F76-4F30-B81F-D3632C01940D}"/>
                </a:ext>
              </a:extLst>
            </p:cNvPr>
            <p:cNvCxnSpPr/>
            <p:nvPr/>
          </p:nvCxnSpPr>
          <p:spPr>
            <a:xfrm flipH="1">
              <a:off x="4461164" y="5754254"/>
              <a:ext cx="147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3BE39A5-4E36-4EFB-A2D4-1FCD13D89479}"/>
                </a:ext>
              </a:extLst>
            </p:cNvPr>
            <p:cNvCxnSpPr/>
            <p:nvPr/>
          </p:nvCxnSpPr>
          <p:spPr>
            <a:xfrm flipH="1">
              <a:off x="3546764" y="5745017"/>
              <a:ext cx="147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5E4FD4D-C97F-4DFE-A585-78FB5408DB9D}"/>
                </a:ext>
              </a:extLst>
            </p:cNvPr>
            <p:cNvCxnSpPr>
              <a:cxnSpLocks/>
            </p:cNvCxnSpPr>
            <p:nvPr/>
          </p:nvCxnSpPr>
          <p:spPr>
            <a:xfrm flipH="1">
              <a:off x="6317674" y="5763491"/>
              <a:ext cx="1505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B7F1CE7-4A64-4620-99CF-0B0D589354CA}"/>
                </a:ext>
              </a:extLst>
            </p:cNvPr>
            <p:cNvCxnSpPr>
              <a:cxnSpLocks/>
            </p:cNvCxnSpPr>
            <p:nvPr/>
          </p:nvCxnSpPr>
          <p:spPr>
            <a:xfrm flipV="1">
              <a:off x="3186545" y="5080001"/>
              <a:ext cx="0" cy="27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086460A-885F-4A42-8E2B-D9D4A9593F4B}"/>
                </a:ext>
              </a:extLst>
            </p:cNvPr>
            <p:cNvCxnSpPr>
              <a:cxnSpLocks/>
            </p:cNvCxnSpPr>
            <p:nvPr/>
          </p:nvCxnSpPr>
          <p:spPr>
            <a:xfrm flipV="1">
              <a:off x="4091709" y="5089237"/>
              <a:ext cx="0" cy="27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5CEC91C-DB3D-48F4-96E2-306E74A6B7F7}"/>
                </a:ext>
              </a:extLst>
            </p:cNvPr>
            <p:cNvCxnSpPr>
              <a:cxnSpLocks/>
            </p:cNvCxnSpPr>
            <p:nvPr/>
          </p:nvCxnSpPr>
          <p:spPr>
            <a:xfrm flipV="1">
              <a:off x="4996873" y="5080001"/>
              <a:ext cx="0" cy="27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5148280-657F-47F0-B6A4-5334A885C9EA}"/>
                </a:ext>
              </a:extLst>
            </p:cNvPr>
            <p:cNvCxnSpPr>
              <a:cxnSpLocks/>
            </p:cNvCxnSpPr>
            <p:nvPr/>
          </p:nvCxnSpPr>
          <p:spPr>
            <a:xfrm flipV="1">
              <a:off x="5902037" y="5080001"/>
              <a:ext cx="0" cy="27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6D35835-84CC-4FD9-A82E-868F2F3BF2E0}"/>
                </a:ext>
              </a:extLst>
            </p:cNvPr>
            <p:cNvCxnSpPr>
              <a:cxnSpLocks/>
            </p:cNvCxnSpPr>
            <p:nvPr/>
          </p:nvCxnSpPr>
          <p:spPr>
            <a:xfrm flipV="1">
              <a:off x="8248074" y="5080001"/>
              <a:ext cx="0" cy="27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66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C4835-BFFC-458D-A1CC-E10A2EB84374}"/>
              </a:ext>
            </a:extLst>
          </p:cNvPr>
          <p:cNvSpPr>
            <a:spLocks noGrp="1"/>
          </p:cNvSpPr>
          <p:nvPr>
            <p:ph type="title"/>
          </p:nvPr>
        </p:nvSpPr>
        <p:spPr/>
        <p:txBody>
          <a:bodyPr/>
          <a:lstStyle/>
          <a:p>
            <a:r>
              <a:rPr lang="en-US" altLang="zh-CN" dirty="0"/>
              <a:t>CF888G </a:t>
            </a:r>
            <a:r>
              <a:rPr lang="en-US" altLang="zh-CN" dirty="0" err="1"/>
              <a:t>Xor</a:t>
            </a:r>
            <a:r>
              <a:rPr lang="en-US" altLang="zh-CN" dirty="0"/>
              <a:t>-MST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A2165F-8E21-4815-AA27-298C58412CAD}"/>
                  </a:ext>
                </a:extLst>
              </p:cNvPr>
              <p:cNvSpPr>
                <a:spLocks noGrp="1"/>
              </p:cNvSpPr>
              <p:nvPr>
                <p:ph idx="1"/>
              </p:nvPr>
            </p:nvSpPr>
            <p:spPr/>
            <p:txBody>
              <a:bodyPr/>
              <a:lstStyle/>
              <a:p>
                <a:r>
                  <a:rPr lang="zh-CN" altLang="en-US" dirty="0"/>
                  <a:t>经典题目，有两种做法</a:t>
                </a:r>
                <a:endParaRPr lang="en-US" altLang="zh-CN" dirty="0"/>
              </a:p>
              <a:p>
                <a:r>
                  <a:rPr lang="zh-CN" altLang="en-US" dirty="0"/>
                  <a:t>根据刚刚讲过的</a:t>
                </a:r>
                <a14:m>
                  <m:oMath xmlns:m="http://schemas.openxmlformats.org/officeDocument/2006/math">
                    <m:r>
                      <a:rPr lang="en-US" altLang="zh-CN" b="0" i="1" smtClean="0">
                        <a:latin typeface="Cambria Math" panose="02040503050406030204" pitchFamily="18" charset="0"/>
                      </a:rPr>
                      <m:t>𝐵𝑜𝑟𝑢𝑣𝑘𝑎</m:t>
                    </m:r>
                    <m:r>
                      <a:rPr lang="zh-CN" altLang="en-US" i="1">
                        <a:latin typeface="Cambria Math" panose="02040503050406030204" pitchFamily="18" charset="0"/>
                      </a:rPr>
                      <m:t>，</m:t>
                    </m:r>
                  </m:oMath>
                </a14:m>
                <a:r>
                  <a:rPr lang="zh-CN" altLang="en-US" dirty="0"/>
                  <a:t>我们只需要找到每个连通块连出的最小边</a:t>
                </a:r>
                <a:endParaRPr lang="en-US" altLang="zh-CN" dirty="0"/>
              </a:p>
              <a:p>
                <a:r>
                  <a:rPr lang="zh-CN" altLang="en-US" dirty="0"/>
                  <a:t>将不在这个连通块的点扔进</a:t>
                </a:r>
                <a14:m>
                  <m:oMath xmlns:m="http://schemas.openxmlformats.org/officeDocument/2006/math">
                    <m:r>
                      <a:rPr lang="en-US" altLang="zh-CN" b="0" i="1" smtClean="0">
                        <a:latin typeface="Cambria Math" panose="02040503050406030204" pitchFamily="18" charset="0"/>
                      </a:rPr>
                      <m:t>𝑡𝑟𝑖𝑒</m:t>
                    </m:r>
                    <m:r>
                      <a:rPr lang="zh-CN" altLang="en-US" i="1">
                        <a:latin typeface="Cambria Math" panose="02040503050406030204" pitchFamily="18" charset="0"/>
                      </a:rPr>
                      <m:t>里</m:t>
                    </m:r>
                  </m:oMath>
                </a14:m>
                <a:r>
                  <a:rPr lang="zh-CN" altLang="en-US" dirty="0"/>
                  <a:t>，然后枚举这个连通块内的每个节点，在</a:t>
                </a:r>
                <a14:m>
                  <m:oMath xmlns:m="http://schemas.openxmlformats.org/officeDocument/2006/math">
                    <m:r>
                      <a:rPr lang="en-US" altLang="zh-CN" b="0" i="1" smtClean="0">
                        <a:latin typeface="Cambria Math" panose="02040503050406030204" pitchFamily="18" charset="0"/>
                      </a:rPr>
                      <m:t>𝑡𝑟𝑖𝑒</m:t>
                    </m:r>
                  </m:oMath>
                </a14:m>
                <a:r>
                  <a:rPr lang="zh-CN" altLang="en-US" dirty="0"/>
                  <a:t>上查异或最小值</a:t>
                </a:r>
                <a:endParaRPr lang="en-US" altLang="zh-CN" dirty="0"/>
              </a:p>
              <a:p>
                <a:r>
                  <a:rPr lang="zh-CN" altLang="en-US" dirty="0"/>
                  <a:t>第二种做法是直接上</a:t>
                </a:r>
                <a14:m>
                  <m:oMath xmlns:m="http://schemas.openxmlformats.org/officeDocument/2006/math">
                    <m:r>
                      <a:rPr lang="en-US" altLang="zh-CN" b="0" i="1" smtClean="0">
                        <a:latin typeface="Cambria Math" panose="02040503050406030204" pitchFamily="18" charset="0"/>
                      </a:rPr>
                      <m:t>𝑡𝑟𝑖𝑒</m:t>
                    </m:r>
                  </m:oMath>
                </a14:m>
                <a:r>
                  <a:rPr lang="zh-CN" altLang="en-US" i="0" dirty="0">
                    <a:latin typeface="+mj-lt"/>
                  </a:rPr>
                  <a:t>，假设我们现在要求</a:t>
                </a:r>
                <a14:m>
                  <m:oMath xmlns:m="http://schemas.openxmlformats.org/officeDocument/2006/math">
                    <m:r>
                      <a:rPr lang="en-US" altLang="zh-CN" b="0" i="1" smtClean="0">
                        <a:latin typeface="Cambria Math" panose="02040503050406030204" pitchFamily="18" charset="0"/>
                      </a:rPr>
                      <m:t>𝑡𝑟𝑖𝑒</m:t>
                    </m:r>
                  </m:oMath>
                </a14:m>
                <a:r>
                  <a:rPr lang="zh-CN" altLang="en-US" i="0" dirty="0">
                    <a:latin typeface="+mj-lt"/>
                  </a:rPr>
                  <a:t>上节点</a:t>
                </a:r>
                <a14:m>
                  <m:oMath xmlns:m="http://schemas.openxmlformats.org/officeDocument/2006/math">
                    <m:r>
                      <a:rPr lang="en-US" altLang="zh-CN" b="0" i="1" smtClean="0">
                        <a:latin typeface="Cambria Math" panose="02040503050406030204" pitchFamily="18" charset="0"/>
                      </a:rPr>
                      <m:t>𝑢</m:t>
                    </m:r>
                  </m:oMath>
                </a14:m>
                <a:r>
                  <a:rPr lang="zh-CN" altLang="en-US" i="0" dirty="0">
                    <a:latin typeface="+mj-lt"/>
                  </a:rPr>
                  <a:t>的子树的最小异或生成树，通过</a:t>
                </a:r>
                <a:r>
                  <a:rPr lang="zh-CN" altLang="en-US" dirty="0"/>
                  <a:t>观察可以知道最优的连边方案一定是</a:t>
                </a:r>
                <a14:m>
                  <m:oMath xmlns:m="http://schemas.openxmlformats.org/officeDocument/2006/math">
                    <m:r>
                      <a:rPr lang="en-US" altLang="zh-CN" b="0" i="1" smtClean="0">
                        <a:latin typeface="Cambria Math" panose="02040503050406030204" pitchFamily="18" charset="0"/>
                      </a:rPr>
                      <m:t>𝑢</m:t>
                    </m:r>
                  </m:oMath>
                </a14:m>
                <a:r>
                  <a:rPr lang="zh-CN" altLang="en-US" dirty="0"/>
                  <a:t>的左子树形成一个连通块，</a:t>
                </a:r>
                <a14:m>
                  <m:oMath xmlns:m="http://schemas.openxmlformats.org/officeDocument/2006/math">
                    <m:r>
                      <a:rPr lang="en-US" altLang="zh-CN" b="0" i="1" smtClean="0">
                        <a:latin typeface="Cambria Math" panose="02040503050406030204" pitchFamily="18" charset="0"/>
                      </a:rPr>
                      <m:t>𝑢</m:t>
                    </m:r>
                  </m:oMath>
                </a14:m>
                <a:r>
                  <a:rPr lang="zh-CN" altLang="en-US" dirty="0"/>
                  <a:t>的右子树形成一个连通块，然后选一条跨过这两个子树的边将这两个子树连接起来</a:t>
                </a:r>
                <a:endParaRPr lang="en-US" altLang="zh-CN" dirty="0"/>
              </a:p>
              <a:p>
                <a:r>
                  <a:rPr lang="zh-CN" altLang="en-US" dirty="0"/>
                  <a:t>因此可以分治，合并的时候暴力枚举较小的那颗子树里面的每一个数，然后放到另一边的子树里面查异或最小值，选择最小的边即可</a:t>
                </a:r>
                <a:endParaRPr lang="en-US" altLang="zh-CN" dirty="0"/>
              </a:p>
              <a:p>
                <a:r>
                  <a:rPr lang="zh-CN" altLang="en-US" dirty="0"/>
                  <a:t>时间复杂度都是</a:t>
                </a:r>
                <a14:m>
                  <m:oMath xmlns:m="http://schemas.openxmlformats.org/officeDocument/2006/math">
                    <m:r>
                      <a:rPr lang="en-US" altLang="zh-CN" i="1" dirty="0" smtClean="0">
                        <a:latin typeface="Cambria Math" panose="02040503050406030204" pitchFamily="18" charset="0"/>
                      </a:rPr>
                      <m:t>𝑛</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log</m:t>
                            </m:r>
                          </m:e>
                          <m:sup>
                            <m:r>
                              <a:rPr lang="en-US" altLang="zh-CN" b="0" i="1" smtClean="0">
                                <a:latin typeface="Cambria Math" panose="02040503050406030204" pitchFamily="18" charset="0"/>
                              </a:rPr>
                              <m:t>2</m:t>
                            </m:r>
                          </m:sup>
                        </m:sSup>
                      </m:fName>
                      <m:e>
                        <m:r>
                          <a:rPr lang="en-US" altLang="zh-CN" b="0" i="1" smtClean="0">
                            <a:latin typeface="Cambria Math" panose="02040503050406030204" pitchFamily="18" charset="0"/>
                          </a:rPr>
                          <m:t>𝑛</m:t>
                        </m:r>
                      </m:e>
                    </m:func>
                  </m:oMath>
                </a14:m>
                <a:endParaRPr lang="zh-CN" altLang="en-US" dirty="0"/>
              </a:p>
            </p:txBody>
          </p:sp>
        </mc:Choice>
        <mc:Fallback xmlns="">
          <p:sp>
            <p:nvSpPr>
              <p:cNvPr id="3" name="内容占位符 2">
                <a:extLst>
                  <a:ext uri="{FF2B5EF4-FFF2-40B4-BE49-F238E27FC236}">
                    <a16:creationId xmlns:a16="http://schemas.microsoft.com/office/drawing/2014/main" id="{41A2165F-8E21-4815-AA27-298C58412CAD}"/>
                  </a:ext>
                </a:extLst>
              </p:cNvPr>
              <p:cNvSpPr>
                <a:spLocks noGrp="1" noRot="1" noChangeAspect="1" noMove="1" noResize="1" noEditPoints="1" noAdjustHandles="1" noChangeArrowheads="1" noChangeShapeType="1" noTextEdit="1"/>
              </p:cNvSpPr>
              <p:nvPr>
                <p:ph idx="1"/>
              </p:nvPr>
            </p:nvSpPr>
            <p:spPr>
              <a:blipFill>
                <a:blip r:embed="rId2"/>
                <a:stretch>
                  <a:fillRect l="-479" t="-1129" r="-30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497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6A8316-DC86-444E-A40D-F7B466A21D97}"/>
              </a:ext>
            </a:extLst>
          </p:cNvPr>
          <p:cNvSpPr>
            <a:spLocks noGrp="1"/>
          </p:cNvSpPr>
          <p:nvPr>
            <p:ph type="title"/>
          </p:nvPr>
        </p:nvSpPr>
        <p:spPr/>
        <p:txBody>
          <a:bodyPr/>
          <a:lstStyle/>
          <a:p>
            <a:r>
              <a:rPr lang="en-US" altLang="zh-CN" dirty="0"/>
              <a:t>Kruskal</a:t>
            </a:r>
            <a:r>
              <a:rPr lang="zh-CN" altLang="en-US" dirty="0"/>
              <a:t>重构树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7EC4DC-EB56-43C7-8658-62C9CAA4700B}"/>
                  </a:ext>
                </a:extLst>
              </p:cNvPr>
              <p:cNvSpPr>
                <a:spLocks noGrp="1"/>
              </p:cNvSpPr>
              <p:nvPr>
                <p:ph idx="1"/>
              </p:nvPr>
            </p:nvSpPr>
            <p:spPr/>
            <p:txBody>
              <a:bodyPr/>
              <a:lstStyle/>
              <a:p>
                <a:r>
                  <a:rPr lang="zh-CN" altLang="en-US" dirty="0"/>
                  <a:t>由于</a:t>
                </a:r>
                <a:r>
                  <a:rPr lang="en-US" altLang="zh-CN" dirty="0"/>
                  <a:t>NOI2018 D1T1</a:t>
                </a:r>
                <a:r>
                  <a:rPr lang="zh-CN" altLang="en-US" dirty="0"/>
                  <a:t>被人们熟知</a:t>
                </a:r>
                <a:endParaRPr lang="en-US" altLang="zh-CN" dirty="0"/>
              </a:p>
              <a:p>
                <a:r>
                  <a:rPr lang="zh-CN" altLang="en-US" dirty="0"/>
                  <a:t>可以解决形如“不经过小于</a:t>
                </a:r>
                <a:r>
                  <a:rPr lang="en-US" altLang="zh-CN" dirty="0"/>
                  <a:t>/</a:t>
                </a:r>
                <a:r>
                  <a:rPr lang="zh-CN" altLang="en-US" dirty="0"/>
                  <a:t>大于</a:t>
                </a:r>
                <a14:m>
                  <m:oMath xmlns:m="http://schemas.openxmlformats.org/officeDocument/2006/math">
                    <m:r>
                      <a:rPr lang="en-US" altLang="zh-CN" b="0" i="1" smtClean="0">
                        <a:latin typeface="Cambria Math" panose="02040503050406030204" pitchFamily="18" charset="0"/>
                      </a:rPr>
                      <m:t>𝑘</m:t>
                    </m:r>
                  </m:oMath>
                </a14:m>
                <a:r>
                  <a:rPr lang="zh-CN" altLang="en-US" dirty="0"/>
                  <a:t>的边能走到的连通块”的一类问题</a:t>
                </a:r>
                <a:endParaRPr lang="en-US" altLang="zh-CN" dirty="0"/>
              </a:p>
              <a:p>
                <a:r>
                  <a:rPr lang="zh-CN" altLang="en-US" dirty="0"/>
                  <a:t>普通的</a:t>
                </a:r>
                <a14:m>
                  <m:oMath xmlns:m="http://schemas.openxmlformats.org/officeDocument/2006/math">
                    <m:r>
                      <a:rPr lang="en-US" altLang="zh-CN" i="1" dirty="0" smtClean="0">
                        <a:latin typeface="Cambria Math" panose="02040503050406030204" pitchFamily="18" charset="0"/>
                      </a:rPr>
                      <m:t>𝐾𝑟𝑢𝑠𝑘𝑎𝑙</m:t>
                    </m:r>
                  </m:oMath>
                </a14:m>
                <a:r>
                  <a:rPr lang="zh-CN" altLang="en-US" dirty="0"/>
                  <a:t>每次会选择一条最小的边合并两个集合，而</a:t>
                </a:r>
                <a:r>
                  <a:rPr lang="en-US" altLang="zh-CN" dirty="0"/>
                  <a:t>Kruskal</a:t>
                </a:r>
                <a:r>
                  <a:rPr lang="zh-CN" altLang="en-US" dirty="0"/>
                  <a:t>重构树会为这一次合并新建一个节点，作为合并的两个集合的父亲，然后再将这个点作为当前集合的点。这个点的点权就是选择的边的边权</a:t>
                </a:r>
                <a:endParaRPr lang="en-US" altLang="zh-CN" dirty="0"/>
              </a:p>
              <a:p>
                <a:r>
                  <a:rPr lang="zh-CN" altLang="en-US" dirty="0"/>
                  <a:t>可以看出一个点的祖先中深度越浅的祖先权值越大</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EB7EC4DC-EB56-43C7-8658-62C9CAA4700B}"/>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grpSp>
        <p:nvGrpSpPr>
          <p:cNvPr id="39" name="组合 38">
            <a:extLst>
              <a:ext uri="{FF2B5EF4-FFF2-40B4-BE49-F238E27FC236}">
                <a16:creationId xmlns:a16="http://schemas.microsoft.com/office/drawing/2014/main" id="{0A31C404-7F98-4AB8-8702-AFB84159F0B6}"/>
              </a:ext>
            </a:extLst>
          </p:cNvPr>
          <p:cNvGrpSpPr/>
          <p:nvPr/>
        </p:nvGrpSpPr>
        <p:grpSpPr>
          <a:xfrm>
            <a:off x="4045676" y="4303288"/>
            <a:ext cx="4100647" cy="1767207"/>
            <a:chOff x="2970764" y="4210924"/>
            <a:chExt cx="4100647" cy="1767207"/>
          </a:xfrm>
        </p:grpSpPr>
        <p:cxnSp>
          <p:nvCxnSpPr>
            <p:cNvPr id="33" name="直接连接符 32">
              <a:extLst>
                <a:ext uri="{FF2B5EF4-FFF2-40B4-BE49-F238E27FC236}">
                  <a16:creationId xmlns:a16="http://schemas.microsoft.com/office/drawing/2014/main" id="{C575E97D-950A-4035-838A-807302931781}"/>
                </a:ext>
              </a:extLst>
            </p:cNvPr>
            <p:cNvCxnSpPr>
              <a:cxnSpLocks/>
            </p:cNvCxnSpPr>
            <p:nvPr/>
          </p:nvCxnSpPr>
          <p:spPr>
            <a:xfrm flipH="1">
              <a:off x="5889998" y="4545156"/>
              <a:ext cx="309736" cy="56704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00B873-6121-46FC-A5B0-ED53624BFFC9}"/>
                </a:ext>
              </a:extLst>
            </p:cNvPr>
            <p:cNvCxnSpPr>
              <a:cxnSpLocks/>
            </p:cNvCxnSpPr>
            <p:nvPr/>
          </p:nvCxnSpPr>
          <p:spPr>
            <a:xfrm>
              <a:off x="6195378" y="4545156"/>
              <a:ext cx="695670" cy="11577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E0562A8-20B6-4F66-975B-CAF72D1D22EF}"/>
                </a:ext>
              </a:extLst>
            </p:cNvPr>
            <p:cNvCxnSpPr>
              <a:cxnSpLocks/>
            </p:cNvCxnSpPr>
            <p:nvPr/>
          </p:nvCxnSpPr>
          <p:spPr>
            <a:xfrm>
              <a:off x="5848018" y="5135847"/>
              <a:ext cx="347360" cy="59501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79EBE48-B101-4B2C-B38A-018758C2491F}"/>
                </a:ext>
              </a:extLst>
            </p:cNvPr>
            <p:cNvCxnSpPr>
              <a:cxnSpLocks/>
            </p:cNvCxnSpPr>
            <p:nvPr/>
          </p:nvCxnSpPr>
          <p:spPr>
            <a:xfrm flipH="1">
              <a:off x="5529852" y="5163810"/>
              <a:ext cx="309736" cy="56704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36D09DC-56CF-4FF6-8B26-1CAD8689C6B1}"/>
                </a:ext>
              </a:extLst>
            </p:cNvPr>
            <p:cNvSpPr txBox="1"/>
            <p:nvPr/>
          </p:nvSpPr>
          <p:spPr>
            <a:xfrm>
              <a:off x="3087900" y="4932251"/>
              <a:ext cx="312906" cy="369332"/>
            </a:xfrm>
            <a:prstGeom prst="rect">
              <a:avLst/>
            </a:prstGeom>
            <a:noFill/>
          </p:spPr>
          <p:txBody>
            <a:bodyPr wrap="none" rtlCol="0">
              <a:spAutoFit/>
            </a:bodyPr>
            <a:lstStyle/>
            <a:p>
              <a:r>
                <a:rPr lang="en-US" altLang="zh-CN" dirty="0"/>
                <a:t>1</a:t>
              </a:r>
              <a:endParaRPr lang="zh-CN" altLang="en-US" dirty="0"/>
            </a:p>
          </p:txBody>
        </p:sp>
        <p:cxnSp>
          <p:nvCxnSpPr>
            <p:cNvPr id="8" name="直接连接符 7">
              <a:extLst>
                <a:ext uri="{FF2B5EF4-FFF2-40B4-BE49-F238E27FC236}">
                  <a16:creationId xmlns:a16="http://schemas.microsoft.com/office/drawing/2014/main" id="{1C5EC3DA-81C5-43C2-8841-E8E5C06F8735}"/>
                </a:ext>
              </a:extLst>
            </p:cNvPr>
            <p:cNvCxnSpPr>
              <a:cxnSpLocks/>
            </p:cNvCxnSpPr>
            <p:nvPr/>
          </p:nvCxnSpPr>
          <p:spPr>
            <a:xfrm flipH="1">
              <a:off x="3151127" y="4801741"/>
              <a:ext cx="415255" cy="72413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84BDAFF-8345-4444-A759-F373F640BCA5}"/>
                </a:ext>
              </a:extLst>
            </p:cNvPr>
            <p:cNvCxnSpPr>
              <a:cxnSpLocks/>
            </p:cNvCxnSpPr>
            <p:nvPr/>
          </p:nvCxnSpPr>
          <p:spPr>
            <a:xfrm>
              <a:off x="3566382" y="4801741"/>
              <a:ext cx="453004" cy="72413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A01E8A2-8FAF-44D8-83D1-0E52767192D8}"/>
                </a:ext>
              </a:extLst>
            </p:cNvPr>
            <p:cNvCxnSpPr>
              <a:cxnSpLocks/>
            </p:cNvCxnSpPr>
            <p:nvPr/>
          </p:nvCxnSpPr>
          <p:spPr>
            <a:xfrm>
              <a:off x="3151127" y="5525880"/>
              <a:ext cx="868259"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DD3035BC-E09D-418E-9A86-DFDCAB705C65}"/>
                </a:ext>
              </a:extLst>
            </p:cNvPr>
            <p:cNvSpPr/>
            <p:nvPr/>
          </p:nvSpPr>
          <p:spPr>
            <a:xfrm>
              <a:off x="3386018" y="4621378"/>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 name="椭圆 4">
              <a:extLst>
                <a:ext uri="{FF2B5EF4-FFF2-40B4-BE49-F238E27FC236}">
                  <a16:creationId xmlns:a16="http://schemas.microsoft.com/office/drawing/2014/main" id="{9385FDF2-03C2-4797-AC7B-8AC21FDCA5CD}"/>
                </a:ext>
              </a:extLst>
            </p:cNvPr>
            <p:cNvSpPr/>
            <p:nvPr/>
          </p:nvSpPr>
          <p:spPr>
            <a:xfrm>
              <a:off x="2970764" y="5345517"/>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A022FBBD-AF2F-4577-9A7B-0710ED23903E}"/>
                </a:ext>
              </a:extLst>
            </p:cNvPr>
            <p:cNvSpPr/>
            <p:nvPr/>
          </p:nvSpPr>
          <p:spPr>
            <a:xfrm>
              <a:off x="3839024" y="5345517"/>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135D14C-3DCF-47AC-BDC4-29BFD6A9A7D2}"/>
                </a:ext>
              </a:extLst>
            </p:cNvPr>
            <p:cNvSpPr/>
            <p:nvPr/>
          </p:nvSpPr>
          <p:spPr>
            <a:xfrm>
              <a:off x="5334891" y="5550496"/>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0" name="椭圆 19">
              <a:extLst>
                <a:ext uri="{FF2B5EF4-FFF2-40B4-BE49-F238E27FC236}">
                  <a16:creationId xmlns:a16="http://schemas.microsoft.com/office/drawing/2014/main" id="{208B8987-B798-485D-AF3A-EE6A7A764E56}"/>
                </a:ext>
              </a:extLst>
            </p:cNvPr>
            <p:cNvSpPr/>
            <p:nvPr/>
          </p:nvSpPr>
          <p:spPr>
            <a:xfrm>
              <a:off x="6022788" y="5550496"/>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90099DBE-11DD-4363-9085-C33DDBCA78F1}"/>
                </a:ext>
              </a:extLst>
            </p:cNvPr>
            <p:cNvSpPr/>
            <p:nvPr/>
          </p:nvSpPr>
          <p:spPr>
            <a:xfrm>
              <a:off x="6710685" y="5550496"/>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3" name="文本框 22">
              <a:extLst>
                <a:ext uri="{FF2B5EF4-FFF2-40B4-BE49-F238E27FC236}">
                  <a16:creationId xmlns:a16="http://schemas.microsoft.com/office/drawing/2014/main" id="{16A90A44-76BA-4D8A-B8C1-FDA297154038}"/>
                </a:ext>
              </a:extLst>
            </p:cNvPr>
            <p:cNvSpPr txBox="1"/>
            <p:nvPr/>
          </p:nvSpPr>
          <p:spPr>
            <a:xfrm>
              <a:off x="3429701" y="5608799"/>
              <a:ext cx="312906" cy="369332"/>
            </a:xfrm>
            <a:prstGeom prst="rect">
              <a:avLst/>
            </a:prstGeom>
            <a:noFill/>
          </p:spPr>
          <p:txBody>
            <a:bodyPr wrap="none" rtlCol="0">
              <a:spAutoFit/>
            </a:bodyPr>
            <a:lstStyle/>
            <a:p>
              <a:r>
                <a:rPr lang="en-US" altLang="zh-CN" dirty="0"/>
                <a:t>2</a:t>
              </a:r>
              <a:endParaRPr lang="zh-CN" altLang="en-US" dirty="0"/>
            </a:p>
          </p:txBody>
        </p:sp>
        <p:sp>
          <p:nvSpPr>
            <p:cNvPr id="24" name="文本框 23">
              <a:extLst>
                <a:ext uri="{FF2B5EF4-FFF2-40B4-BE49-F238E27FC236}">
                  <a16:creationId xmlns:a16="http://schemas.microsoft.com/office/drawing/2014/main" id="{BF6C3A90-54CD-41EA-A42A-8FE31813614E}"/>
                </a:ext>
              </a:extLst>
            </p:cNvPr>
            <p:cNvSpPr txBox="1"/>
            <p:nvPr/>
          </p:nvSpPr>
          <p:spPr>
            <a:xfrm>
              <a:off x="3755867" y="4927539"/>
              <a:ext cx="312906" cy="369332"/>
            </a:xfrm>
            <a:prstGeom prst="rect">
              <a:avLst/>
            </a:prstGeom>
            <a:noFill/>
          </p:spPr>
          <p:txBody>
            <a:bodyPr wrap="none" rtlCol="0">
              <a:spAutoFit/>
            </a:bodyPr>
            <a:lstStyle/>
            <a:p>
              <a:r>
                <a:rPr lang="en-US" altLang="zh-CN" dirty="0"/>
                <a:t>3</a:t>
              </a:r>
              <a:endParaRPr lang="zh-CN" altLang="en-US" dirty="0"/>
            </a:p>
          </p:txBody>
        </p:sp>
        <p:sp>
          <p:nvSpPr>
            <p:cNvPr id="25" name="椭圆 24">
              <a:extLst>
                <a:ext uri="{FF2B5EF4-FFF2-40B4-BE49-F238E27FC236}">
                  <a16:creationId xmlns:a16="http://schemas.microsoft.com/office/drawing/2014/main" id="{502D9049-C7FE-4343-9827-BBA93647C357}"/>
                </a:ext>
              </a:extLst>
            </p:cNvPr>
            <p:cNvSpPr/>
            <p:nvPr/>
          </p:nvSpPr>
          <p:spPr>
            <a:xfrm>
              <a:off x="5662062" y="4961170"/>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2" name="椭圆 31">
              <a:extLst>
                <a:ext uri="{FF2B5EF4-FFF2-40B4-BE49-F238E27FC236}">
                  <a16:creationId xmlns:a16="http://schemas.microsoft.com/office/drawing/2014/main" id="{0C7EBEFF-4352-4CE3-B4B5-874F1C6B14BE}"/>
                </a:ext>
              </a:extLst>
            </p:cNvPr>
            <p:cNvSpPr/>
            <p:nvPr/>
          </p:nvSpPr>
          <p:spPr>
            <a:xfrm>
              <a:off x="6022788" y="4370741"/>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7" name="文本框 36">
              <a:extLst>
                <a:ext uri="{FF2B5EF4-FFF2-40B4-BE49-F238E27FC236}">
                  <a16:creationId xmlns:a16="http://schemas.microsoft.com/office/drawing/2014/main" id="{4486EABF-1DB4-4F96-9E11-C79D373DA2C7}"/>
                </a:ext>
              </a:extLst>
            </p:cNvPr>
            <p:cNvSpPr txBox="1"/>
            <p:nvPr/>
          </p:nvSpPr>
          <p:spPr>
            <a:xfrm>
              <a:off x="5465937" y="4811226"/>
              <a:ext cx="312906" cy="369332"/>
            </a:xfrm>
            <a:prstGeom prst="rect">
              <a:avLst/>
            </a:prstGeom>
            <a:noFill/>
          </p:spPr>
          <p:txBody>
            <a:bodyPr wrap="none" rtlCol="0">
              <a:spAutoFit/>
            </a:bodyPr>
            <a:lstStyle/>
            <a:p>
              <a:r>
                <a:rPr lang="en-US" altLang="zh-CN" dirty="0"/>
                <a:t>1</a:t>
              </a:r>
              <a:endParaRPr lang="zh-CN" altLang="en-US" dirty="0"/>
            </a:p>
          </p:txBody>
        </p:sp>
        <p:sp>
          <p:nvSpPr>
            <p:cNvPr id="38" name="文本框 37">
              <a:extLst>
                <a:ext uri="{FF2B5EF4-FFF2-40B4-BE49-F238E27FC236}">
                  <a16:creationId xmlns:a16="http://schemas.microsoft.com/office/drawing/2014/main" id="{64F718F4-736A-4C96-B53D-E4D8E38F67E7}"/>
                </a:ext>
              </a:extLst>
            </p:cNvPr>
            <p:cNvSpPr txBox="1"/>
            <p:nvPr/>
          </p:nvSpPr>
          <p:spPr>
            <a:xfrm>
              <a:off x="5799940" y="4210924"/>
              <a:ext cx="312906" cy="369332"/>
            </a:xfrm>
            <a:prstGeom prst="rect">
              <a:avLst/>
            </a:prstGeom>
            <a:noFill/>
          </p:spPr>
          <p:txBody>
            <a:bodyPr wrap="none" rtlCol="0">
              <a:spAutoFit/>
            </a:bodyPr>
            <a:lstStyle/>
            <a:p>
              <a:r>
                <a:rPr lang="en-US" altLang="zh-CN" dirty="0"/>
                <a:t>2</a:t>
              </a:r>
              <a:endParaRPr lang="zh-CN" altLang="en-US" dirty="0"/>
            </a:p>
          </p:txBody>
        </p:sp>
      </p:grpSp>
    </p:spTree>
    <p:extLst>
      <p:ext uri="{BB962C8B-B14F-4D97-AF65-F5344CB8AC3E}">
        <p14:creationId xmlns:p14="http://schemas.microsoft.com/office/powerpoint/2010/main" val="4245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C8E01-27C6-4A55-B1FE-EA6B45B16544}"/>
              </a:ext>
            </a:extLst>
          </p:cNvPr>
          <p:cNvSpPr>
            <a:spLocks noGrp="1"/>
          </p:cNvSpPr>
          <p:nvPr>
            <p:ph type="title"/>
          </p:nvPr>
        </p:nvSpPr>
        <p:spPr/>
        <p:txBody>
          <a:bodyPr/>
          <a:lstStyle/>
          <a:p>
            <a:r>
              <a:rPr lang="en-US" altLang="zh-CN" dirty="0"/>
              <a:t>Kruskal</a:t>
            </a:r>
            <a:r>
              <a:rPr lang="zh-CN" altLang="en-US" dirty="0"/>
              <a:t>重构树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9DC403A-4822-4856-93BF-D75F6D3FF1D3}"/>
                  </a:ext>
                </a:extLst>
              </p:cNvPr>
              <p:cNvSpPr>
                <a:spLocks noGrp="1"/>
              </p:cNvSpPr>
              <p:nvPr>
                <p:ph idx="1"/>
              </p:nvPr>
            </p:nvSpPr>
            <p:spPr/>
            <p:txBody>
              <a:bodyPr/>
              <a:lstStyle/>
              <a:p>
                <a:r>
                  <a:rPr lang="zh-CN" altLang="en-US" dirty="0"/>
                  <a:t>假如我们要找到图中</a:t>
                </a:r>
                <a14:m>
                  <m:oMath xmlns:m="http://schemas.openxmlformats.org/officeDocument/2006/math">
                    <m:r>
                      <a:rPr lang="en-US" altLang="zh-CN" i="1" dirty="0" smtClean="0">
                        <a:latin typeface="Cambria Math" panose="02040503050406030204" pitchFamily="18" charset="0"/>
                      </a:rPr>
                      <m:t>2</m:t>
                    </m:r>
                  </m:oMath>
                </a14:m>
                <a:r>
                  <a:rPr lang="zh-CN" altLang="en-US" dirty="0"/>
                  <a:t>号点只经过小于等于</a:t>
                </a:r>
                <a14:m>
                  <m:oMath xmlns:m="http://schemas.openxmlformats.org/officeDocument/2006/math">
                    <m:r>
                      <a:rPr lang="en-US" altLang="zh-CN" b="0" i="1" smtClean="0">
                        <a:latin typeface="Cambria Math" panose="02040503050406030204" pitchFamily="18" charset="0"/>
                      </a:rPr>
                      <m:t>1</m:t>
                    </m:r>
                  </m:oMath>
                </a14:m>
                <a:r>
                  <a:rPr lang="zh-CN" altLang="en-US" dirty="0"/>
                  <a:t>的边能到的连通块</a:t>
                </a:r>
                <a:endParaRPr lang="en-US" altLang="zh-CN" dirty="0"/>
              </a:p>
              <a:p>
                <a:r>
                  <a:rPr lang="zh-CN" altLang="en-US" dirty="0"/>
                  <a:t>在</a:t>
                </a:r>
                <a14:m>
                  <m:oMath xmlns:m="http://schemas.openxmlformats.org/officeDocument/2006/math">
                    <m:r>
                      <a:rPr lang="en-US" altLang="zh-CN" i="1" dirty="0" smtClean="0">
                        <a:latin typeface="Cambria Math" panose="02040503050406030204" pitchFamily="18" charset="0"/>
                      </a:rPr>
                      <m:t>𝐾𝑟𝑢𝑠𝑘𝑎𝑙</m:t>
                    </m:r>
                  </m:oMath>
                </a14:m>
                <a:r>
                  <a:rPr lang="zh-CN" altLang="en-US" dirty="0"/>
                  <a:t>重构树上倍增，找到</a:t>
                </a:r>
                <a14:m>
                  <m:oMath xmlns:m="http://schemas.openxmlformats.org/officeDocument/2006/math">
                    <m:r>
                      <a:rPr lang="en-US" altLang="zh-CN" b="0" i="1" smtClean="0">
                        <a:latin typeface="Cambria Math" panose="02040503050406030204" pitchFamily="18" charset="0"/>
                      </a:rPr>
                      <m:t>2</m:t>
                    </m:r>
                  </m:oMath>
                </a14:m>
                <a:r>
                  <a:rPr lang="zh-CN" altLang="en-US" dirty="0"/>
                  <a:t>号节点的祖先中最浅的权值小于等于</a:t>
                </a:r>
                <a14:m>
                  <m:oMath xmlns:m="http://schemas.openxmlformats.org/officeDocument/2006/math">
                    <m:r>
                      <a:rPr lang="en-US" altLang="zh-CN" b="0" i="1" smtClean="0">
                        <a:latin typeface="Cambria Math" panose="02040503050406030204" pitchFamily="18" charset="0"/>
                      </a:rPr>
                      <m:t>1</m:t>
                    </m:r>
                  </m:oMath>
                </a14:m>
                <a:r>
                  <a:rPr lang="zh-CN" altLang="en-US" dirty="0"/>
                  <a:t>的祖先</a:t>
                </a:r>
                <a:endParaRPr lang="en-US" altLang="zh-CN" dirty="0"/>
              </a:p>
              <a:p>
                <a:r>
                  <a:rPr lang="zh-CN" altLang="en-US" dirty="0"/>
                  <a:t>需要找的连通块就是这个祖先对应的子树</a:t>
                </a:r>
                <a:endParaRPr lang="en-US" altLang="zh-CN" dirty="0"/>
              </a:p>
              <a:p>
                <a:r>
                  <a:rPr lang="zh-CN" altLang="en-US" dirty="0"/>
                  <a:t>比如图中</a:t>
                </a:r>
                <a14:m>
                  <m:oMath xmlns:m="http://schemas.openxmlformats.org/officeDocument/2006/math">
                    <m:r>
                      <a:rPr lang="en-US" altLang="zh-CN" b="0" i="1" smtClean="0">
                        <a:latin typeface="Cambria Math" panose="02040503050406030204" pitchFamily="18" charset="0"/>
                      </a:rPr>
                      <m:t>2</m:t>
                    </m:r>
                  </m:oMath>
                </a14:m>
                <a:r>
                  <a:rPr lang="zh-CN" altLang="en-US" dirty="0"/>
                  <a:t>号点满足条件的最浅的祖先就是</a:t>
                </a:r>
                <a14:m>
                  <m:oMath xmlns:m="http://schemas.openxmlformats.org/officeDocument/2006/math">
                    <m:r>
                      <a:rPr lang="en-US" altLang="zh-CN" b="0" i="1" smtClean="0">
                        <a:latin typeface="Cambria Math" panose="02040503050406030204" pitchFamily="18" charset="0"/>
                      </a:rPr>
                      <m:t>4</m:t>
                    </m:r>
                  </m:oMath>
                </a14:m>
                <a:r>
                  <a:rPr lang="zh-CN" altLang="en-US" dirty="0"/>
                  <a:t>号节点，对应子树</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1,2</m:t>
                        </m:r>
                      </m:e>
                    </m:d>
                  </m:oMath>
                </a14:m>
                <a:endParaRPr lang="zh-CN" altLang="en-US" dirty="0"/>
              </a:p>
            </p:txBody>
          </p:sp>
        </mc:Choice>
        <mc:Fallback xmlns="">
          <p:sp>
            <p:nvSpPr>
              <p:cNvPr id="3" name="内容占位符 2">
                <a:extLst>
                  <a:ext uri="{FF2B5EF4-FFF2-40B4-BE49-F238E27FC236}">
                    <a16:creationId xmlns:a16="http://schemas.microsoft.com/office/drawing/2014/main" id="{39DC403A-4822-4856-93BF-D75F6D3FF1D3}"/>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F7B651E6-C832-47D7-A3B4-AB6A85A079AA}"/>
              </a:ext>
            </a:extLst>
          </p:cNvPr>
          <p:cNvGrpSpPr/>
          <p:nvPr/>
        </p:nvGrpSpPr>
        <p:grpSpPr>
          <a:xfrm>
            <a:off x="6604149" y="137793"/>
            <a:ext cx="4100647" cy="1767207"/>
            <a:chOff x="2970764" y="4210924"/>
            <a:chExt cx="4100647" cy="1767207"/>
          </a:xfrm>
        </p:grpSpPr>
        <p:cxnSp>
          <p:nvCxnSpPr>
            <p:cNvPr id="5" name="直接连接符 4">
              <a:extLst>
                <a:ext uri="{FF2B5EF4-FFF2-40B4-BE49-F238E27FC236}">
                  <a16:creationId xmlns:a16="http://schemas.microsoft.com/office/drawing/2014/main" id="{6E05309B-9852-4472-B831-FDCCA4357831}"/>
                </a:ext>
              </a:extLst>
            </p:cNvPr>
            <p:cNvCxnSpPr>
              <a:cxnSpLocks/>
            </p:cNvCxnSpPr>
            <p:nvPr/>
          </p:nvCxnSpPr>
          <p:spPr>
            <a:xfrm flipH="1">
              <a:off x="5889998" y="4545156"/>
              <a:ext cx="309736" cy="56704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F5386AC-5764-44D3-A44D-13663A4DAB29}"/>
                </a:ext>
              </a:extLst>
            </p:cNvPr>
            <p:cNvCxnSpPr>
              <a:cxnSpLocks/>
            </p:cNvCxnSpPr>
            <p:nvPr/>
          </p:nvCxnSpPr>
          <p:spPr>
            <a:xfrm>
              <a:off x="6195378" y="4545156"/>
              <a:ext cx="695670" cy="11577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42A1E26-FAD8-4F66-9F85-41D4888EEB01}"/>
                </a:ext>
              </a:extLst>
            </p:cNvPr>
            <p:cNvCxnSpPr>
              <a:cxnSpLocks/>
            </p:cNvCxnSpPr>
            <p:nvPr/>
          </p:nvCxnSpPr>
          <p:spPr>
            <a:xfrm>
              <a:off x="5848018" y="5135847"/>
              <a:ext cx="347360" cy="59501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FD44C38-4DF6-415A-AE9D-92E2FB7B358A}"/>
                </a:ext>
              </a:extLst>
            </p:cNvPr>
            <p:cNvCxnSpPr>
              <a:cxnSpLocks/>
            </p:cNvCxnSpPr>
            <p:nvPr/>
          </p:nvCxnSpPr>
          <p:spPr>
            <a:xfrm flipH="1">
              <a:off x="5529852" y="5163810"/>
              <a:ext cx="309736" cy="56704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72BCD2F-C357-445D-B1BD-24B228EFE3F8}"/>
                </a:ext>
              </a:extLst>
            </p:cNvPr>
            <p:cNvSpPr txBox="1"/>
            <p:nvPr/>
          </p:nvSpPr>
          <p:spPr>
            <a:xfrm>
              <a:off x="3087900" y="4932251"/>
              <a:ext cx="312906" cy="369332"/>
            </a:xfrm>
            <a:prstGeom prst="rect">
              <a:avLst/>
            </a:prstGeom>
            <a:noFill/>
          </p:spPr>
          <p:txBody>
            <a:bodyPr wrap="none" rtlCol="0">
              <a:spAutoFit/>
            </a:bodyPr>
            <a:lstStyle/>
            <a:p>
              <a:r>
                <a:rPr lang="en-US" altLang="zh-CN" dirty="0"/>
                <a:t>1</a:t>
              </a:r>
              <a:endParaRPr lang="zh-CN" altLang="en-US" dirty="0"/>
            </a:p>
          </p:txBody>
        </p:sp>
        <p:cxnSp>
          <p:nvCxnSpPr>
            <p:cNvPr id="10" name="直接连接符 9">
              <a:extLst>
                <a:ext uri="{FF2B5EF4-FFF2-40B4-BE49-F238E27FC236}">
                  <a16:creationId xmlns:a16="http://schemas.microsoft.com/office/drawing/2014/main" id="{7EB984C7-9ADF-4876-8A78-3C9917813A36}"/>
                </a:ext>
              </a:extLst>
            </p:cNvPr>
            <p:cNvCxnSpPr>
              <a:cxnSpLocks/>
            </p:cNvCxnSpPr>
            <p:nvPr/>
          </p:nvCxnSpPr>
          <p:spPr>
            <a:xfrm flipH="1">
              <a:off x="3151127" y="4801741"/>
              <a:ext cx="415255" cy="72413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40CBB6F-0F09-4379-8FF8-9310292A2817}"/>
                </a:ext>
              </a:extLst>
            </p:cNvPr>
            <p:cNvCxnSpPr>
              <a:cxnSpLocks/>
            </p:cNvCxnSpPr>
            <p:nvPr/>
          </p:nvCxnSpPr>
          <p:spPr>
            <a:xfrm>
              <a:off x="3566382" y="4801741"/>
              <a:ext cx="453004" cy="72413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97CBC68-EECA-4215-B8B8-70AA8FFD8D75}"/>
                </a:ext>
              </a:extLst>
            </p:cNvPr>
            <p:cNvCxnSpPr>
              <a:cxnSpLocks/>
            </p:cNvCxnSpPr>
            <p:nvPr/>
          </p:nvCxnSpPr>
          <p:spPr>
            <a:xfrm>
              <a:off x="3151127" y="5525880"/>
              <a:ext cx="868259"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08BEC991-22FB-4859-930D-042C2EEA019C}"/>
                </a:ext>
              </a:extLst>
            </p:cNvPr>
            <p:cNvSpPr/>
            <p:nvPr/>
          </p:nvSpPr>
          <p:spPr>
            <a:xfrm>
              <a:off x="3386018" y="4621378"/>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4" name="椭圆 13">
              <a:extLst>
                <a:ext uri="{FF2B5EF4-FFF2-40B4-BE49-F238E27FC236}">
                  <a16:creationId xmlns:a16="http://schemas.microsoft.com/office/drawing/2014/main" id="{7411EE8A-F322-4D52-A842-45607A2D2A6E}"/>
                </a:ext>
              </a:extLst>
            </p:cNvPr>
            <p:cNvSpPr/>
            <p:nvPr/>
          </p:nvSpPr>
          <p:spPr>
            <a:xfrm>
              <a:off x="2970764" y="5345517"/>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5" name="椭圆 14">
              <a:extLst>
                <a:ext uri="{FF2B5EF4-FFF2-40B4-BE49-F238E27FC236}">
                  <a16:creationId xmlns:a16="http://schemas.microsoft.com/office/drawing/2014/main" id="{CC5C853F-7892-4A67-BE43-7804CD739722}"/>
                </a:ext>
              </a:extLst>
            </p:cNvPr>
            <p:cNvSpPr/>
            <p:nvPr/>
          </p:nvSpPr>
          <p:spPr>
            <a:xfrm>
              <a:off x="3839024" y="5345517"/>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6" name="椭圆 15">
              <a:extLst>
                <a:ext uri="{FF2B5EF4-FFF2-40B4-BE49-F238E27FC236}">
                  <a16:creationId xmlns:a16="http://schemas.microsoft.com/office/drawing/2014/main" id="{C9A964A1-2687-476A-A7F9-356018A06495}"/>
                </a:ext>
              </a:extLst>
            </p:cNvPr>
            <p:cNvSpPr/>
            <p:nvPr/>
          </p:nvSpPr>
          <p:spPr>
            <a:xfrm>
              <a:off x="5334891" y="5550496"/>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7" name="椭圆 16">
              <a:extLst>
                <a:ext uri="{FF2B5EF4-FFF2-40B4-BE49-F238E27FC236}">
                  <a16:creationId xmlns:a16="http://schemas.microsoft.com/office/drawing/2014/main" id="{2932BC8A-66F9-4FF0-A33A-2AC6B75AE159}"/>
                </a:ext>
              </a:extLst>
            </p:cNvPr>
            <p:cNvSpPr/>
            <p:nvPr/>
          </p:nvSpPr>
          <p:spPr>
            <a:xfrm>
              <a:off x="6022788" y="5550496"/>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8" name="椭圆 17">
              <a:extLst>
                <a:ext uri="{FF2B5EF4-FFF2-40B4-BE49-F238E27FC236}">
                  <a16:creationId xmlns:a16="http://schemas.microsoft.com/office/drawing/2014/main" id="{8BBB85CD-C80C-4AE0-A8E9-777688193F88}"/>
                </a:ext>
              </a:extLst>
            </p:cNvPr>
            <p:cNvSpPr/>
            <p:nvPr/>
          </p:nvSpPr>
          <p:spPr>
            <a:xfrm>
              <a:off x="6710685" y="5550496"/>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文本框 18">
              <a:extLst>
                <a:ext uri="{FF2B5EF4-FFF2-40B4-BE49-F238E27FC236}">
                  <a16:creationId xmlns:a16="http://schemas.microsoft.com/office/drawing/2014/main" id="{423CCF50-1C18-4C5A-A4D8-8E845F3CF080}"/>
                </a:ext>
              </a:extLst>
            </p:cNvPr>
            <p:cNvSpPr txBox="1"/>
            <p:nvPr/>
          </p:nvSpPr>
          <p:spPr>
            <a:xfrm>
              <a:off x="3429701" y="5608799"/>
              <a:ext cx="312906" cy="369332"/>
            </a:xfrm>
            <a:prstGeom prst="rect">
              <a:avLst/>
            </a:prstGeom>
            <a:noFill/>
          </p:spPr>
          <p:txBody>
            <a:bodyPr wrap="none" rtlCol="0">
              <a:spAutoFit/>
            </a:bodyPr>
            <a:lstStyle/>
            <a:p>
              <a:r>
                <a:rPr lang="en-US" altLang="zh-CN" dirty="0"/>
                <a:t>2</a:t>
              </a:r>
              <a:endParaRPr lang="zh-CN" altLang="en-US" dirty="0"/>
            </a:p>
          </p:txBody>
        </p:sp>
        <p:sp>
          <p:nvSpPr>
            <p:cNvPr id="20" name="文本框 19">
              <a:extLst>
                <a:ext uri="{FF2B5EF4-FFF2-40B4-BE49-F238E27FC236}">
                  <a16:creationId xmlns:a16="http://schemas.microsoft.com/office/drawing/2014/main" id="{10AE92F9-F9DE-4EEB-951A-C14399A3C629}"/>
                </a:ext>
              </a:extLst>
            </p:cNvPr>
            <p:cNvSpPr txBox="1"/>
            <p:nvPr/>
          </p:nvSpPr>
          <p:spPr>
            <a:xfrm>
              <a:off x="3755867" y="4927539"/>
              <a:ext cx="312906" cy="369332"/>
            </a:xfrm>
            <a:prstGeom prst="rect">
              <a:avLst/>
            </a:prstGeom>
            <a:noFill/>
          </p:spPr>
          <p:txBody>
            <a:bodyPr wrap="none" rtlCol="0">
              <a:spAutoFit/>
            </a:bodyPr>
            <a:lstStyle/>
            <a:p>
              <a:r>
                <a:rPr lang="en-US" altLang="zh-CN" dirty="0"/>
                <a:t>3</a:t>
              </a:r>
              <a:endParaRPr lang="zh-CN" altLang="en-US" dirty="0"/>
            </a:p>
          </p:txBody>
        </p:sp>
        <p:sp>
          <p:nvSpPr>
            <p:cNvPr id="21" name="椭圆 20">
              <a:extLst>
                <a:ext uri="{FF2B5EF4-FFF2-40B4-BE49-F238E27FC236}">
                  <a16:creationId xmlns:a16="http://schemas.microsoft.com/office/drawing/2014/main" id="{3CE1463E-CDAD-4F06-B7FB-7E57CDC9E2AF}"/>
                </a:ext>
              </a:extLst>
            </p:cNvPr>
            <p:cNvSpPr/>
            <p:nvPr/>
          </p:nvSpPr>
          <p:spPr>
            <a:xfrm>
              <a:off x="5662062" y="4961170"/>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2" name="椭圆 21">
              <a:extLst>
                <a:ext uri="{FF2B5EF4-FFF2-40B4-BE49-F238E27FC236}">
                  <a16:creationId xmlns:a16="http://schemas.microsoft.com/office/drawing/2014/main" id="{03BFE774-23A1-40DC-8B38-B6EB409D8530}"/>
                </a:ext>
              </a:extLst>
            </p:cNvPr>
            <p:cNvSpPr/>
            <p:nvPr/>
          </p:nvSpPr>
          <p:spPr>
            <a:xfrm>
              <a:off x="6022788" y="4370741"/>
              <a:ext cx="360726" cy="360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3" name="文本框 22">
              <a:extLst>
                <a:ext uri="{FF2B5EF4-FFF2-40B4-BE49-F238E27FC236}">
                  <a16:creationId xmlns:a16="http://schemas.microsoft.com/office/drawing/2014/main" id="{54654A92-8098-41D8-92D7-9E5AF8DA997D}"/>
                </a:ext>
              </a:extLst>
            </p:cNvPr>
            <p:cNvSpPr txBox="1"/>
            <p:nvPr/>
          </p:nvSpPr>
          <p:spPr>
            <a:xfrm>
              <a:off x="5465937" y="4811226"/>
              <a:ext cx="312906" cy="369332"/>
            </a:xfrm>
            <a:prstGeom prst="rect">
              <a:avLst/>
            </a:prstGeom>
            <a:noFill/>
          </p:spPr>
          <p:txBody>
            <a:bodyPr wrap="none" rtlCol="0">
              <a:spAutoFit/>
            </a:bodyPr>
            <a:lstStyle/>
            <a:p>
              <a:r>
                <a:rPr lang="en-US" altLang="zh-CN" dirty="0"/>
                <a:t>1</a:t>
              </a:r>
              <a:endParaRPr lang="zh-CN" altLang="en-US" dirty="0"/>
            </a:p>
          </p:txBody>
        </p:sp>
        <p:sp>
          <p:nvSpPr>
            <p:cNvPr id="24" name="文本框 23">
              <a:extLst>
                <a:ext uri="{FF2B5EF4-FFF2-40B4-BE49-F238E27FC236}">
                  <a16:creationId xmlns:a16="http://schemas.microsoft.com/office/drawing/2014/main" id="{244BCE83-075B-47C6-878B-6FC0F30462BD}"/>
                </a:ext>
              </a:extLst>
            </p:cNvPr>
            <p:cNvSpPr txBox="1"/>
            <p:nvPr/>
          </p:nvSpPr>
          <p:spPr>
            <a:xfrm>
              <a:off x="5799940" y="4210924"/>
              <a:ext cx="312906" cy="369332"/>
            </a:xfrm>
            <a:prstGeom prst="rect">
              <a:avLst/>
            </a:prstGeom>
            <a:noFill/>
          </p:spPr>
          <p:txBody>
            <a:bodyPr wrap="none" rtlCol="0">
              <a:spAutoFit/>
            </a:bodyPr>
            <a:lstStyle/>
            <a:p>
              <a:r>
                <a:rPr lang="en-US" altLang="zh-CN" dirty="0"/>
                <a:t>2</a:t>
              </a:r>
              <a:endParaRPr lang="zh-CN" altLang="en-US" dirty="0"/>
            </a:p>
          </p:txBody>
        </p:sp>
      </p:grpSp>
    </p:spTree>
    <p:extLst>
      <p:ext uri="{BB962C8B-B14F-4D97-AF65-F5344CB8AC3E}">
        <p14:creationId xmlns:p14="http://schemas.microsoft.com/office/powerpoint/2010/main" val="10395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9A585-4FF6-45D1-A282-6D03A40D5E74}"/>
              </a:ext>
            </a:extLst>
          </p:cNvPr>
          <p:cNvSpPr>
            <a:spLocks noGrp="1"/>
          </p:cNvSpPr>
          <p:nvPr>
            <p:ph type="title"/>
          </p:nvPr>
        </p:nvSpPr>
        <p:spPr/>
        <p:txBody>
          <a:bodyPr/>
          <a:lstStyle/>
          <a:p>
            <a:r>
              <a:rPr lang="en-US" altLang="zh-CN" dirty="0"/>
              <a:t>NOI2018 </a:t>
            </a:r>
            <a:r>
              <a:rPr lang="zh-CN" altLang="en-US" dirty="0"/>
              <a:t>归程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F538752-A8D9-463C-9C24-451A40ABD7D2}"/>
                  </a:ext>
                </a:extLst>
              </p:cNvPr>
              <p:cNvSpPr>
                <a:spLocks noGrp="1"/>
              </p:cNvSpPr>
              <p:nvPr>
                <p:ph idx="1"/>
              </p:nvPr>
            </p:nvSpPr>
            <p:spPr/>
            <p:txBody>
              <a:bodyPr/>
              <a:lstStyle/>
              <a:p>
                <a:r>
                  <a:rPr lang="zh-CN" altLang="en-US" dirty="0"/>
                  <a:t>给出一张连通无向图，每条边有两个权值，海拔和长度。有</a:t>
                </a:r>
                <a14:m>
                  <m:oMath xmlns:m="http://schemas.openxmlformats.org/officeDocument/2006/math">
                    <m:r>
                      <a:rPr lang="en-US" altLang="zh-CN" b="0" i="1" smtClean="0">
                        <a:latin typeface="Cambria Math" panose="02040503050406030204" pitchFamily="18" charset="0"/>
                      </a:rPr>
                      <m:t>𝑞</m:t>
                    </m:r>
                  </m:oMath>
                </a14:m>
                <a:r>
                  <a:rPr lang="zh-CN" altLang="en-US" dirty="0"/>
                  <a:t>天，第</a:t>
                </a:r>
                <a14:m>
                  <m:oMath xmlns:m="http://schemas.openxmlformats.org/officeDocument/2006/math">
                    <m:r>
                      <a:rPr lang="en-US" altLang="zh-CN" b="0" i="1" smtClean="0">
                        <a:latin typeface="Cambria Math" panose="02040503050406030204" pitchFamily="18" charset="0"/>
                      </a:rPr>
                      <m:t>𝑖</m:t>
                    </m:r>
                  </m:oMath>
                </a14:m>
                <a:r>
                  <a:rPr lang="zh-CN" altLang="en-US" dirty="0"/>
                  <a:t>天，你要从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号节点走到</a:t>
                </a:r>
                <a14:m>
                  <m:oMath xmlns:m="http://schemas.openxmlformats.org/officeDocument/2006/math">
                    <m:r>
                      <a:rPr lang="en-US" altLang="zh-CN" b="0" i="1" smtClean="0">
                        <a:latin typeface="Cambria Math" panose="02040503050406030204" pitchFamily="18" charset="0"/>
                      </a:rPr>
                      <m:t>1</m:t>
                    </m:r>
                  </m:oMath>
                </a14:m>
                <a:r>
                  <a:rPr lang="zh-CN" altLang="en-US" dirty="0"/>
                  <a:t>号节点，但是每天都会下雨，我们用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表示</m:t>
                    </m:r>
                  </m:oMath>
                </a14:m>
                <a:r>
                  <a:rPr lang="zh-CN" altLang="en-US" dirty="0"/>
                  <a:t>第</a:t>
                </a:r>
                <a14:m>
                  <m:oMath xmlns:m="http://schemas.openxmlformats.org/officeDocument/2006/math">
                    <m:r>
                      <a:rPr lang="en-US" altLang="zh-CN" b="0" i="1" dirty="0" smtClean="0">
                        <a:latin typeface="Cambria Math" panose="02040503050406030204" pitchFamily="18" charset="0"/>
                      </a:rPr>
                      <m:t>𝑖</m:t>
                    </m:r>
                    <m:r>
                      <a:rPr lang="zh-CN" altLang="en-US" i="1" dirty="0">
                        <a:latin typeface="Cambria Math" panose="02040503050406030204" pitchFamily="18" charset="0"/>
                      </a:rPr>
                      <m:t>天</m:t>
                    </m:r>
                  </m:oMath>
                </a14:m>
                <a:r>
                  <a:rPr lang="zh-CN" altLang="en-US" dirty="0"/>
                  <a:t>的水位线，海拔不高于水位线的路上会有积水。你有一辆车，第</a:t>
                </a:r>
                <a14:m>
                  <m:oMath xmlns:m="http://schemas.openxmlformats.org/officeDocument/2006/math">
                    <m:r>
                      <a:rPr lang="en-US" altLang="zh-CN" b="0" i="1" smtClean="0">
                        <a:latin typeface="Cambria Math" panose="02040503050406030204" pitchFamily="18" charset="0"/>
                      </a:rPr>
                      <m:t>𝑖</m:t>
                    </m:r>
                  </m:oMath>
                </a14:m>
                <a:r>
                  <a:rPr lang="zh-CN" altLang="en-US" dirty="0"/>
                  <a:t>天这辆车都会出现在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i="0" dirty="0">
                    <a:latin typeface="+mj-lt"/>
                  </a:rPr>
                  <a:t>号</a:t>
                </a:r>
                <a:r>
                  <a:rPr lang="zh-CN" altLang="en-US" dirty="0"/>
                  <a:t>节点，你可以乘坐这辆车经过</a:t>
                </a:r>
                <a:r>
                  <a:rPr lang="zh-CN" altLang="en-US" b="1" dirty="0"/>
                  <a:t>没有积水</a:t>
                </a:r>
                <a:r>
                  <a:rPr lang="zh-CN" altLang="en-US" dirty="0"/>
                  <a:t>的边。你可以在任意节点下车，然后步行到</a:t>
                </a:r>
                <a14:m>
                  <m:oMath xmlns:m="http://schemas.openxmlformats.org/officeDocument/2006/math">
                    <m:r>
                      <a:rPr lang="en-US" altLang="zh-CN" b="0" i="1" smtClean="0">
                        <a:latin typeface="Cambria Math" panose="02040503050406030204" pitchFamily="18" charset="0"/>
                      </a:rPr>
                      <m:t>1</m:t>
                    </m:r>
                  </m:oMath>
                </a14:m>
                <a:r>
                  <a:rPr lang="zh-CN" altLang="en-US" dirty="0"/>
                  <a:t>号节点，注意下车之后就不能再使用车了，你需要最小化每天</a:t>
                </a:r>
                <a:r>
                  <a:rPr lang="zh-CN" altLang="en-US" b="1" dirty="0"/>
                  <a:t>步行</a:t>
                </a:r>
                <a:r>
                  <a:rPr lang="zh-CN" altLang="en-US" dirty="0"/>
                  <a:t>的长度</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zh-CN" altLang="en-US" i="1">
                        <a:latin typeface="Cambria Math" panose="02040503050406030204" pitchFamily="18" charset="0"/>
                      </a:rPr>
                      <m:t>，强制</m:t>
                    </m:r>
                  </m:oMath>
                </a14:m>
                <a:r>
                  <a:rPr lang="zh-CN" altLang="en-US" dirty="0"/>
                  <a:t>在线</a:t>
                </a:r>
                <a:endParaRPr lang="en-US" altLang="zh-CN" dirty="0"/>
              </a:p>
            </p:txBody>
          </p:sp>
        </mc:Choice>
        <mc:Fallback xmlns="">
          <p:sp>
            <p:nvSpPr>
              <p:cNvPr id="3" name="内容占位符 2">
                <a:extLst>
                  <a:ext uri="{FF2B5EF4-FFF2-40B4-BE49-F238E27FC236}">
                    <a16:creationId xmlns:a16="http://schemas.microsoft.com/office/drawing/2014/main" id="{0F538752-A8D9-463C-9C24-451A40ABD7D2}"/>
                  </a:ext>
                </a:extLst>
              </p:cNvPr>
              <p:cNvSpPr>
                <a:spLocks noGrp="1" noRot="1" noChangeAspect="1" noMove="1" noResize="1" noEditPoints="1" noAdjustHandles="1" noChangeArrowheads="1" noChangeShapeType="1" noTextEdit="1"/>
              </p:cNvSpPr>
              <p:nvPr>
                <p:ph idx="1"/>
              </p:nvPr>
            </p:nvSpPr>
            <p:spPr>
              <a:blipFill>
                <a:blip r:embed="rId2"/>
                <a:stretch>
                  <a:fillRect l="-479" t="-1129" r="-2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2594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E4A06-B0B9-4F49-A563-4E37314D2FBE}"/>
              </a:ext>
            </a:extLst>
          </p:cNvPr>
          <p:cNvSpPr>
            <a:spLocks noGrp="1"/>
          </p:cNvSpPr>
          <p:nvPr>
            <p:ph type="title"/>
          </p:nvPr>
        </p:nvSpPr>
        <p:spPr/>
        <p:txBody>
          <a:bodyPr/>
          <a:lstStyle/>
          <a:p>
            <a:r>
              <a:rPr lang="en-US" altLang="zh-CN" dirty="0"/>
              <a:t>NOI2018 </a:t>
            </a:r>
            <a:r>
              <a:rPr lang="zh-CN" altLang="en-US" dirty="0"/>
              <a:t>归程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DE35F8E-5181-4E8D-A26A-668683A8B9E5}"/>
                  </a:ext>
                </a:extLst>
              </p:cNvPr>
              <p:cNvSpPr>
                <a:spLocks noGrp="1"/>
              </p:cNvSpPr>
              <p:nvPr>
                <p:ph idx="1"/>
              </p:nvPr>
            </p:nvSpPr>
            <p:spPr/>
            <p:txBody>
              <a:bodyPr/>
              <a:lstStyle/>
              <a:p>
                <a:r>
                  <a:rPr lang="zh-CN" altLang="en-US" dirty="0"/>
                  <a:t>首先建出</a:t>
                </a:r>
                <a14:m>
                  <m:oMath xmlns:m="http://schemas.openxmlformats.org/officeDocument/2006/math">
                    <m:r>
                      <a:rPr lang="en-US" altLang="zh-CN" i="1" dirty="0" smtClean="0">
                        <a:latin typeface="Cambria Math" panose="02040503050406030204" pitchFamily="18" charset="0"/>
                      </a:rPr>
                      <m:t>𝐾𝑟𝑢𝑠𝑘𝑎𝑙</m:t>
                    </m:r>
                  </m:oMath>
                </a14:m>
                <a:r>
                  <a:rPr lang="zh-CN" altLang="en-US" dirty="0"/>
                  <a:t>重构树，可以倍增找到</a:t>
                </a:r>
                <a14:m>
                  <m:oMath xmlns:m="http://schemas.openxmlformats.org/officeDocument/2006/math">
                    <m:r>
                      <a:rPr lang="en-US" altLang="zh-CN" b="0" i="1" smtClean="0">
                        <a:latin typeface="Cambria Math" panose="02040503050406030204" pitchFamily="18" charset="0"/>
                      </a:rPr>
                      <m:t>𝑛</m:t>
                    </m:r>
                  </m:oMath>
                </a14:m>
                <a:r>
                  <a:rPr lang="zh-CN" altLang="en-US" dirty="0"/>
                  <a:t>号节点能到达的子树</a:t>
                </a:r>
                <a:endParaRPr lang="en-US" altLang="zh-CN" dirty="0"/>
              </a:p>
              <a:p>
                <a:r>
                  <a:rPr lang="zh-CN" altLang="en-US" dirty="0"/>
                  <a:t>然后相当于要从这个子树中的一个点出发，求到</a:t>
                </a:r>
                <a14:m>
                  <m:oMath xmlns:m="http://schemas.openxmlformats.org/officeDocument/2006/math">
                    <m:r>
                      <a:rPr lang="en-US" altLang="zh-CN" b="0" i="1" smtClean="0">
                        <a:latin typeface="Cambria Math" panose="02040503050406030204" pitchFamily="18" charset="0"/>
                      </a:rPr>
                      <m:t>1</m:t>
                    </m:r>
                  </m:oMath>
                </a14:m>
                <a:r>
                  <a:rPr lang="zh-CN" altLang="en-US" dirty="0"/>
                  <a:t>号节点的最短路径</a:t>
                </a:r>
                <a:endParaRPr lang="en-US" altLang="zh-CN" dirty="0"/>
              </a:p>
              <a:p>
                <a:r>
                  <a:rPr lang="zh-CN" altLang="en-US" dirty="0"/>
                  <a:t>预处理出</a:t>
                </a:r>
                <a14:m>
                  <m:oMath xmlns:m="http://schemas.openxmlformats.org/officeDocument/2006/math">
                    <m:r>
                      <a:rPr lang="en-US" altLang="zh-CN" b="0" i="1" smtClean="0">
                        <a:latin typeface="Cambria Math" panose="02040503050406030204" pitchFamily="18" charset="0"/>
                      </a:rPr>
                      <m:t>1</m:t>
                    </m:r>
                  </m:oMath>
                </a14:m>
                <a:r>
                  <a:rPr lang="zh-CN" altLang="en-US" dirty="0"/>
                  <a:t>号节点到全图的最短路，维护子树最小值</a:t>
                </a:r>
                <a:endParaRPr lang="en-US" altLang="zh-CN" dirty="0"/>
              </a:p>
              <a:p>
                <a:r>
                  <a:rPr lang="zh-CN" altLang="en-US" dirty="0"/>
                  <a:t>另一种方法是使用可持久化并查集</a:t>
                </a:r>
                <a:endParaRPr lang="en-US" altLang="zh-CN" dirty="0"/>
              </a:p>
              <a:p>
                <a:r>
                  <a:rPr lang="zh-CN" altLang="en-US" dirty="0"/>
                  <a:t>观察到水位不断降低的时候，答案会变小，因为有更多的连通块合并了</a:t>
                </a:r>
                <a:endParaRPr lang="en-US" altLang="zh-CN" dirty="0"/>
              </a:p>
              <a:p>
                <a:r>
                  <a:rPr lang="zh-CN" altLang="en-US" dirty="0"/>
                  <a:t>因此对于每个连通块处理出这个连通块到</a:t>
                </a:r>
                <a14:m>
                  <m:oMath xmlns:m="http://schemas.openxmlformats.org/officeDocument/2006/math">
                    <m:r>
                      <a:rPr lang="en-US" altLang="zh-CN" b="0" i="1" smtClean="0">
                        <a:latin typeface="Cambria Math" panose="02040503050406030204" pitchFamily="18" charset="0"/>
                      </a:rPr>
                      <m:t>1</m:t>
                    </m:r>
                  </m:oMath>
                </a14:m>
                <a:r>
                  <a:rPr lang="zh-CN" altLang="en-US" dirty="0"/>
                  <a:t>号节点的最短路径，合并的时候取</a:t>
                </a:r>
                <a14:m>
                  <m:oMath xmlns:m="http://schemas.openxmlformats.org/officeDocument/2006/math">
                    <m:r>
                      <a:rPr lang="en-US" altLang="zh-CN" b="0" i="1" smtClean="0">
                        <a:latin typeface="Cambria Math" panose="02040503050406030204" pitchFamily="18" charset="0"/>
                      </a:rPr>
                      <m:t>𝑚𝑖𝑛</m:t>
                    </m:r>
                  </m:oMath>
                </a14:m>
                <a:endParaRPr lang="zh-CN" altLang="en-US" dirty="0"/>
              </a:p>
            </p:txBody>
          </p:sp>
        </mc:Choice>
        <mc:Fallback xmlns="">
          <p:sp>
            <p:nvSpPr>
              <p:cNvPr id="3" name="内容占位符 2">
                <a:extLst>
                  <a:ext uri="{FF2B5EF4-FFF2-40B4-BE49-F238E27FC236}">
                    <a16:creationId xmlns:a16="http://schemas.microsoft.com/office/drawing/2014/main" id="{EDE35F8E-5181-4E8D-A26A-668683A8B9E5}"/>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953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0AC6C-D643-48C0-B936-5A91F110E145}"/>
              </a:ext>
            </a:extLst>
          </p:cNvPr>
          <p:cNvSpPr>
            <a:spLocks noGrp="1"/>
          </p:cNvSpPr>
          <p:nvPr>
            <p:ph type="title"/>
          </p:nvPr>
        </p:nvSpPr>
        <p:spPr/>
        <p:txBody>
          <a:bodyPr/>
          <a:lstStyle/>
          <a:p>
            <a:r>
              <a:rPr lang="en-US" altLang="zh-CN" dirty="0"/>
              <a:t>JZOJ </a:t>
            </a:r>
            <a:r>
              <a:rPr lang="en-US" altLang="zh-CN" dirty="0" err="1"/>
              <a:t>ichi</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BCE67B0-8280-4F07-AD61-301A4149CF97}"/>
                  </a:ext>
                </a:extLst>
              </p:cNvPr>
              <p:cNvSpPr>
                <a:spLocks noGrp="1"/>
              </p:cNvSpPr>
              <p:nvPr>
                <p:ph idx="1"/>
              </p:nvPr>
            </p:nvSpPr>
            <p:spPr/>
            <p:txBody>
              <a:bodyPr/>
              <a:lstStyle/>
              <a:p>
                <a:r>
                  <a:rPr lang="zh-CN" altLang="en-US" dirty="0"/>
                  <a:t>有一棵树，每条边有边权，支持两种操作：</a:t>
                </a:r>
                <a:endParaRPr lang="en-US" altLang="zh-CN" dirty="0"/>
              </a:p>
              <a:p>
                <a:r>
                  <a:rPr lang="zh-CN" altLang="en-US" dirty="0"/>
                  <a:t>询问某个点的点权</a:t>
                </a:r>
                <a:endParaRPr lang="en-US" altLang="zh-CN" dirty="0"/>
              </a:p>
              <a:p>
                <a:r>
                  <a:rPr lang="zh-CN" altLang="en-US" dirty="0"/>
                  <a:t>将某个点子树内所有只经过不小于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t>的边能到达的点加上</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zh-CN" altLang="en-US" i="1">
                        <a:latin typeface="Cambria Math" panose="02040503050406030204" pitchFamily="18" charset="0"/>
                      </a:rPr>
                      <m:t>，</m:t>
                    </m:r>
                    <m:r>
                      <a:rPr lang="zh-CN" altLang="en-US" i="1" smtClean="0">
                        <a:latin typeface="Cambria Math" panose="02040503050406030204" pitchFamily="18" charset="0"/>
                      </a:rPr>
                      <m:t>强制</m:t>
                    </m:r>
                  </m:oMath>
                </a14:m>
                <a:r>
                  <a:rPr lang="zh-CN" altLang="en-US" dirty="0"/>
                  <a:t>在线 </a:t>
                </a:r>
                <a:endParaRPr lang="zh-CN" altLang="en-US" b="1" dirty="0"/>
              </a:p>
            </p:txBody>
          </p:sp>
        </mc:Choice>
        <mc:Fallback xmlns="">
          <p:sp>
            <p:nvSpPr>
              <p:cNvPr id="3" name="内容占位符 2">
                <a:extLst>
                  <a:ext uri="{FF2B5EF4-FFF2-40B4-BE49-F238E27FC236}">
                    <a16:creationId xmlns:a16="http://schemas.microsoft.com/office/drawing/2014/main" id="{7BCE67B0-8280-4F07-AD61-301A4149CF97}"/>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964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8C03C-A6CC-4647-8FD6-AECCA45485D9}"/>
              </a:ext>
            </a:extLst>
          </p:cNvPr>
          <p:cNvSpPr>
            <a:spLocks noGrp="1"/>
          </p:cNvSpPr>
          <p:nvPr>
            <p:ph type="title"/>
          </p:nvPr>
        </p:nvSpPr>
        <p:spPr/>
        <p:txBody>
          <a:bodyPr/>
          <a:lstStyle/>
          <a:p>
            <a:r>
              <a:rPr lang="en-US" altLang="zh-CN" dirty="0"/>
              <a:t>JZOJ </a:t>
            </a:r>
            <a:r>
              <a:rPr lang="en-US" altLang="zh-CN" dirty="0" err="1"/>
              <a:t>ichi</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BDF7BE-BCC3-4E24-B66C-E0E23C5965DE}"/>
                  </a:ext>
                </a:extLst>
              </p:cNvPr>
              <p:cNvSpPr>
                <a:spLocks noGrp="1"/>
              </p:cNvSpPr>
              <p:nvPr>
                <p:ph idx="1"/>
              </p:nvPr>
            </p:nvSpPr>
            <p:spPr/>
            <p:txBody>
              <a:bodyPr/>
              <a:lstStyle/>
              <a:p>
                <a:r>
                  <a:rPr lang="zh-CN" altLang="en-US" dirty="0"/>
                  <a:t>对于“只能经过不小于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的</m:t>
                    </m:r>
                  </m:oMath>
                </a14:m>
                <a:r>
                  <a:rPr lang="zh-CN" altLang="en-US" dirty="0"/>
                  <a:t>边”这个限制，我们可以建出</a:t>
                </a:r>
                <a14:m>
                  <m:oMath xmlns:m="http://schemas.openxmlformats.org/officeDocument/2006/math">
                    <m:r>
                      <a:rPr lang="en-US" altLang="zh-CN" i="1" dirty="0" smtClean="0">
                        <a:latin typeface="Cambria Math" panose="02040503050406030204" pitchFamily="18" charset="0"/>
                      </a:rPr>
                      <m:t>𝐾𝑟𝑢𝑠𝑘𝑎𝑙</m:t>
                    </m:r>
                  </m:oMath>
                </a14:m>
                <a:r>
                  <a:rPr lang="zh-CN" altLang="en-US" dirty="0"/>
                  <a:t>重构树，那么一个点能到的所有点就是重构树上的一棵子树</a:t>
                </a:r>
                <a:endParaRPr lang="en-US" altLang="zh-CN" dirty="0"/>
              </a:p>
              <a:p>
                <a:r>
                  <a:rPr lang="zh-CN" altLang="en-US" dirty="0"/>
                  <a:t>我们知道在树上一棵子树的</a:t>
                </a:r>
                <a14:m>
                  <m:oMath xmlns:m="http://schemas.openxmlformats.org/officeDocument/2006/math">
                    <m:r>
                      <a:rPr lang="en-US" altLang="zh-CN" b="0" i="1" smtClean="0">
                        <a:latin typeface="Cambria Math" panose="02040503050406030204" pitchFamily="18" charset="0"/>
                      </a:rPr>
                      <m:t>𝑑𝑓𝑠</m:t>
                    </m:r>
                  </m:oMath>
                </a14:m>
                <a:r>
                  <a:rPr lang="zh-CN" altLang="en-US" dirty="0"/>
                  <a:t>序是连续的，因此这个限制等价于“被操作的点在</a:t>
                </a:r>
                <a14:m>
                  <m:oMath xmlns:m="http://schemas.openxmlformats.org/officeDocument/2006/math">
                    <m:r>
                      <a:rPr lang="en-US" altLang="zh-CN" i="1" dirty="0" smtClean="0">
                        <a:latin typeface="Cambria Math" panose="02040503050406030204" pitchFamily="18" charset="0"/>
                      </a:rPr>
                      <m:t>𝐾𝑟𝑢𝑠𝑘𝑎𝑙</m:t>
                    </m:r>
                  </m:oMath>
                </a14:m>
                <a:r>
                  <a:rPr lang="zh-CN" altLang="en-US" dirty="0"/>
                  <a:t>重构树上的</a:t>
                </a:r>
                <a14:m>
                  <m:oMath xmlns:m="http://schemas.openxmlformats.org/officeDocument/2006/math">
                    <m:r>
                      <a:rPr lang="en-US" altLang="zh-CN" b="0" i="1" smtClean="0">
                        <a:latin typeface="Cambria Math" panose="02040503050406030204" pitchFamily="18" charset="0"/>
                      </a:rPr>
                      <m:t>𝑑𝑓𝑠</m:t>
                    </m:r>
                  </m:oMath>
                </a14:m>
                <a:r>
                  <a:rPr lang="zh-CN" altLang="en-US" dirty="0"/>
                  <a:t>序在一段区间内”</a:t>
                </a:r>
                <a:endParaRPr lang="en-US" altLang="zh-CN" dirty="0"/>
              </a:p>
              <a:p>
                <a:r>
                  <a:rPr lang="zh-CN" altLang="en-US" dirty="0"/>
                  <a:t>对于“子树中”这个限制，和上面同理，即“被操作的点在原树中的</a:t>
                </a:r>
                <a14:m>
                  <m:oMath xmlns:m="http://schemas.openxmlformats.org/officeDocument/2006/math">
                    <m:r>
                      <a:rPr lang="en-US" altLang="zh-CN" b="0" i="1" smtClean="0">
                        <a:latin typeface="Cambria Math" panose="02040503050406030204" pitchFamily="18" charset="0"/>
                      </a:rPr>
                      <m:t>𝑑𝑓𝑠</m:t>
                    </m:r>
                    <m:r>
                      <a:rPr lang="zh-CN" altLang="en-US" i="1">
                        <a:latin typeface="Cambria Math" panose="02040503050406030204" pitchFamily="18" charset="0"/>
                      </a:rPr>
                      <m:t>序</m:t>
                    </m:r>
                  </m:oMath>
                </a14:m>
                <a:r>
                  <a:rPr lang="zh-CN" altLang="en-US" dirty="0"/>
                  <a:t>在一段区间内”</a:t>
                </a:r>
                <a:endParaRPr lang="en-US" altLang="zh-CN" dirty="0"/>
              </a:p>
              <a:p>
                <a:r>
                  <a:rPr lang="zh-CN" altLang="en-US" dirty="0"/>
                  <a:t>将</a:t>
                </a:r>
                <a14:m>
                  <m:oMath xmlns:m="http://schemas.openxmlformats.org/officeDocument/2006/math">
                    <m:r>
                      <a:rPr lang="en-US" altLang="zh-CN" i="1" dirty="0" smtClean="0">
                        <a:latin typeface="Cambria Math" panose="02040503050406030204" pitchFamily="18" charset="0"/>
                      </a:rPr>
                      <m:t>𝐾𝑟𝑢𝑠𝑘𝑎𝑙</m:t>
                    </m:r>
                  </m:oMath>
                </a14:m>
                <a:r>
                  <a:rPr lang="zh-CN" altLang="en-US" dirty="0"/>
                  <a:t>重构树上的</a:t>
                </a:r>
                <a14:m>
                  <m:oMath xmlns:m="http://schemas.openxmlformats.org/officeDocument/2006/math">
                    <m:r>
                      <a:rPr lang="en-US" altLang="zh-CN" b="0" i="1" smtClean="0">
                        <a:latin typeface="Cambria Math" panose="02040503050406030204" pitchFamily="18" charset="0"/>
                      </a:rPr>
                      <m:t>𝑑𝑓𝑠</m:t>
                    </m:r>
                  </m:oMath>
                </a14:m>
                <a:r>
                  <a:rPr lang="zh-CN" altLang="en-US" dirty="0"/>
                  <a:t>序看作</a:t>
                </a:r>
                <a14:m>
                  <m:oMath xmlns:m="http://schemas.openxmlformats.org/officeDocument/2006/math">
                    <m:r>
                      <a:rPr lang="en-US" altLang="zh-CN" b="0" i="1" smtClean="0">
                        <a:latin typeface="Cambria Math" panose="02040503050406030204" pitchFamily="18" charset="0"/>
                      </a:rPr>
                      <m:t>𝑥</m:t>
                    </m:r>
                  </m:oMath>
                </a14:m>
                <a:r>
                  <a:rPr lang="zh-CN" altLang="en-US" dirty="0"/>
                  <a:t>坐标，将原树中的</a:t>
                </a:r>
                <a14:m>
                  <m:oMath xmlns:m="http://schemas.openxmlformats.org/officeDocument/2006/math">
                    <m:r>
                      <a:rPr lang="en-US" altLang="zh-CN" b="0" i="1" smtClean="0">
                        <a:latin typeface="Cambria Math" panose="02040503050406030204" pitchFamily="18" charset="0"/>
                      </a:rPr>
                      <m:t>𝑑𝑓𝑠</m:t>
                    </m:r>
                  </m:oMath>
                </a14:m>
                <a:r>
                  <a:rPr lang="zh-CN" altLang="en-US" dirty="0"/>
                  <a:t>序看作</a:t>
                </a:r>
                <a14:m>
                  <m:oMath xmlns:m="http://schemas.openxmlformats.org/officeDocument/2006/math">
                    <m:r>
                      <a:rPr lang="en-US" altLang="zh-CN" b="0" i="1" smtClean="0">
                        <a:latin typeface="Cambria Math" panose="02040503050406030204" pitchFamily="18" charset="0"/>
                      </a:rPr>
                      <m:t>𝑦</m:t>
                    </m:r>
                  </m:oMath>
                </a14:m>
                <a:r>
                  <a:rPr lang="zh-CN" altLang="en-US" dirty="0"/>
                  <a:t>坐标</a:t>
                </a:r>
                <a:endParaRPr lang="en-US" altLang="zh-CN" dirty="0"/>
              </a:p>
              <a:p>
                <a:r>
                  <a:rPr lang="zh-CN" altLang="en-US" dirty="0"/>
                  <a:t>等价于维护一个二维平面，每次给一个矩形加</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，然后询问某一个点的权值</a:t>
                </a:r>
                <a:endParaRPr lang="en-US" altLang="zh-CN" dirty="0"/>
              </a:p>
              <a:p>
                <a:r>
                  <a:rPr lang="zh-CN" altLang="en-US" dirty="0"/>
                  <a:t>树套树即可</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FBBDF7BE-BCC3-4E24-B66C-E0E23C5965DE}"/>
                  </a:ext>
                </a:extLst>
              </p:cNvPr>
              <p:cNvSpPr>
                <a:spLocks noGrp="1" noRot="1" noChangeAspect="1" noMove="1" noResize="1" noEditPoints="1" noAdjustHandles="1" noChangeArrowheads="1" noChangeShapeType="1" noTextEdit="1"/>
              </p:cNvSpPr>
              <p:nvPr>
                <p:ph idx="1"/>
              </p:nvPr>
            </p:nvSpPr>
            <p:spPr>
              <a:blipFill>
                <a:blip r:embed="rId2"/>
                <a:stretch>
                  <a:fillRect l="-479" t="-1129" r="-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214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91DDC-B643-40C8-B6D1-164F2115CD8E}"/>
              </a:ext>
            </a:extLst>
          </p:cNvPr>
          <p:cNvSpPr>
            <a:spLocks noGrp="1"/>
          </p:cNvSpPr>
          <p:nvPr>
            <p:ph type="title"/>
          </p:nvPr>
        </p:nvSpPr>
        <p:spPr/>
        <p:txBody>
          <a:bodyPr/>
          <a:lstStyle/>
          <a:p>
            <a:r>
              <a:rPr lang="zh-CN" altLang="en-US" dirty="0"/>
              <a:t>斯坦纳树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E951AB-E686-4655-B981-223287C25DCB}"/>
                  </a:ext>
                </a:extLst>
              </p:cNvPr>
              <p:cNvSpPr>
                <a:spLocks noGrp="1"/>
              </p:cNvSpPr>
              <p:nvPr>
                <p:ph idx="1"/>
              </p:nvPr>
            </p:nvSpPr>
            <p:spPr/>
            <p:txBody>
              <a:bodyPr/>
              <a:lstStyle/>
              <a:p>
                <a:r>
                  <a:rPr lang="zh-CN" altLang="en-US" dirty="0"/>
                  <a:t>斯坦纳树可以解决这样一类问题：给出一张图，再给出这张图上的</a:t>
                </a:r>
                <a14:m>
                  <m:oMath xmlns:m="http://schemas.openxmlformats.org/officeDocument/2006/math">
                    <m:r>
                      <a:rPr lang="en-US" altLang="zh-CN" b="0" i="1" smtClean="0">
                        <a:latin typeface="Cambria Math" panose="02040503050406030204" pitchFamily="18" charset="0"/>
                      </a:rPr>
                      <m:t>𝑘</m:t>
                    </m:r>
                  </m:oMath>
                </a14:m>
                <a:r>
                  <a:rPr lang="zh-CN" altLang="en-US" dirty="0"/>
                  <a:t>个关键点，要求选出一些点使得这</a:t>
                </a:r>
                <a14:m>
                  <m:oMath xmlns:m="http://schemas.openxmlformats.org/officeDocument/2006/math">
                    <m:r>
                      <a:rPr lang="en-US" altLang="zh-CN" b="0" i="1" smtClean="0">
                        <a:latin typeface="Cambria Math" panose="02040503050406030204" pitchFamily="18" charset="0"/>
                      </a:rPr>
                      <m:t>𝑘</m:t>
                    </m:r>
                  </m:oMath>
                </a14:m>
                <a:r>
                  <a:rPr lang="zh-CN" altLang="en-US" dirty="0"/>
                  <a:t>个关键点连通，并且选出的点的权值之和要最小</a:t>
                </a:r>
                <a:endParaRPr lang="en-US" altLang="zh-CN" dirty="0"/>
              </a:p>
              <a:p>
                <a:r>
                  <a:rPr lang="zh-CN" altLang="en-US" dirty="0"/>
                  <a:t>本质上来讲，斯坦纳树就是一种特殊的状压</a:t>
                </a:r>
                <a14:m>
                  <m:oMath xmlns:m="http://schemas.openxmlformats.org/officeDocument/2006/math">
                    <m:r>
                      <a:rPr lang="en-US" altLang="zh-CN" b="0" i="1" smtClean="0">
                        <a:latin typeface="Cambria Math" panose="02040503050406030204" pitchFamily="18" charset="0"/>
                      </a:rPr>
                      <m:t>𝑑𝑝</m:t>
                    </m:r>
                  </m:oMath>
                </a14:m>
                <a:r>
                  <a:rPr lang="zh-CN" altLang="en-US" dirty="0"/>
                  <a:t>，它的复杂度是指数级别的</a:t>
                </a:r>
                <a:endParaRPr lang="en-US" altLang="zh-CN" dirty="0"/>
              </a:p>
              <a:p>
                <a:r>
                  <a:rPr lang="zh-CN" altLang="en-US" dirty="0"/>
                  <a:t>一个连通块一定有一棵生成树，如果我们确定了这棵生成树，那么我们选择边的方案也就随之确定了</a:t>
                </a:r>
                <a:endParaRPr lang="en-US" altLang="zh-CN" dirty="0"/>
              </a:p>
              <a:p>
                <a:r>
                  <a:rPr lang="zh-CN" altLang="en-US" dirty="0"/>
                  <a:t>斯坦纳树本质上就是在</a:t>
                </a:r>
                <a14:m>
                  <m:oMath xmlns:m="http://schemas.openxmlformats.org/officeDocument/2006/math">
                    <m:r>
                      <a:rPr lang="en-US" altLang="zh-CN" b="0" i="1" smtClean="0">
                        <a:latin typeface="Cambria Math" panose="02040503050406030204" pitchFamily="18" charset="0"/>
                      </a:rPr>
                      <m:t>𝑑𝑝</m:t>
                    </m:r>
                  </m:oMath>
                </a14:m>
                <a:r>
                  <a:rPr lang="zh-CN" altLang="en-US" dirty="0"/>
                  <a:t>这样一棵生成树</a:t>
                </a:r>
                <a:endParaRPr lang="en-US" altLang="zh-CN" dirty="0"/>
              </a:p>
              <a:p>
                <a:r>
                  <a:rPr lang="zh-CN" altLang="en-US" dirty="0"/>
                  <a:t>我们设</a:t>
                </a:r>
                <a14:m>
                  <m:oMath xmlns:m="http://schemas.openxmlformats.org/officeDocument/2006/math">
                    <m:r>
                      <a:rPr lang="en-US" altLang="zh-CN" b="0" i="1" smtClean="0">
                        <a:latin typeface="Cambria Math" panose="02040503050406030204" pitchFamily="18" charset="0"/>
                      </a:rPr>
                      <m:t>𝑑𝑝</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zh-CN" altLang="en-US" i="1">
                        <a:latin typeface="Cambria Math" panose="02040503050406030204" pitchFamily="18" charset="0"/>
                      </a:rPr>
                      <m:t>表示</m:t>
                    </m:r>
                  </m:oMath>
                </a14:m>
                <a:r>
                  <a:rPr lang="zh-CN" altLang="en-US" dirty="0"/>
                  <a:t>当前生成树的根是</a:t>
                </a:r>
                <a14:m>
                  <m:oMath xmlns:m="http://schemas.openxmlformats.org/officeDocument/2006/math">
                    <m:r>
                      <a:rPr lang="en-US" altLang="zh-CN" b="0" i="1" smtClean="0">
                        <a:latin typeface="Cambria Math" panose="02040503050406030204" pitchFamily="18" charset="0"/>
                      </a:rPr>
                      <m:t>𝑖</m:t>
                    </m:r>
                  </m:oMath>
                </a14:m>
                <a:r>
                  <a:rPr lang="zh-CN" altLang="en-US" dirty="0"/>
                  <a:t>号节点，</a:t>
                </a:r>
                <a14:m>
                  <m:oMath xmlns:m="http://schemas.openxmlformats.org/officeDocument/2006/math">
                    <m:r>
                      <a:rPr lang="en-US" altLang="zh-CN" b="0" i="1" smtClean="0">
                        <a:latin typeface="Cambria Math" panose="02040503050406030204" pitchFamily="18" charset="0"/>
                      </a:rPr>
                      <m:t>𝑆</m:t>
                    </m:r>
                  </m:oMath>
                </a14:m>
                <a:r>
                  <a:rPr lang="zh-CN" altLang="en-US" dirty="0"/>
                  <a:t>集合中的关键点已经被连通时的最小代价</a:t>
                </a:r>
                <a:endParaRPr lang="en-US" altLang="zh-CN" dirty="0"/>
              </a:p>
              <a:p>
                <a:r>
                  <a:rPr lang="zh-CN" altLang="en-US" dirty="0"/>
                  <a:t>那么我们有两种转移方案：第一种方案是合并</a:t>
                </a:r>
                <a14:m>
                  <m:oMath xmlns:m="http://schemas.openxmlformats.org/officeDocument/2006/math">
                    <m:r>
                      <a:rPr lang="en-US" altLang="zh-CN" b="0" i="1" smtClean="0">
                        <a:latin typeface="Cambria Math" panose="02040503050406030204" pitchFamily="18" charset="0"/>
                      </a:rPr>
                      <m:t>𝑖</m:t>
                    </m:r>
                  </m:oMath>
                </a14:m>
                <a:r>
                  <a:rPr lang="zh-CN" altLang="en-US" dirty="0"/>
                  <a:t>的两棵子树，第二种方案是换根，即将根向外拓展</a:t>
                </a:r>
              </a:p>
            </p:txBody>
          </p:sp>
        </mc:Choice>
        <mc:Fallback xmlns="">
          <p:sp>
            <p:nvSpPr>
              <p:cNvPr id="3" name="内容占位符 2">
                <a:extLst>
                  <a:ext uri="{FF2B5EF4-FFF2-40B4-BE49-F238E27FC236}">
                    <a16:creationId xmlns:a16="http://schemas.microsoft.com/office/drawing/2014/main" id="{4CE951AB-E686-4655-B981-223287C25DCB}"/>
                  </a:ext>
                </a:extLst>
              </p:cNvPr>
              <p:cNvSpPr>
                <a:spLocks noGrp="1" noRot="1" noChangeAspect="1" noMove="1" noResize="1" noEditPoints="1" noAdjustHandles="1" noChangeArrowheads="1" noChangeShapeType="1" noTextEdit="1"/>
              </p:cNvSpPr>
              <p:nvPr>
                <p:ph idx="1"/>
              </p:nvPr>
            </p:nvSpPr>
            <p:spPr>
              <a:blipFill>
                <a:blip r:embed="rId2"/>
                <a:stretch>
                  <a:fillRect l="-479" t="-1129" r="-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854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6C160-D9E5-4E9F-A8C5-60A77CE136C2}"/>
              </a:ext>
            </a:extLst>
          </p:cNvPr>
          <p:cNvSpPr>
            <a:spLocks noGrp="1"/>
          </p:cNvSpPr>
          <p:nvPr>
            <p:ph type="title"/>
          </p:nvPr>
        </p:nvSpPr>
        <p:spPr/>
        <p:txBody>
          <a:bodyPr/>
          <a:lstStyle/>
          <a:p>
            <a:r>
              <a:rPr lang="zh-CN" altLang="en-US" dirty="0"/>
              <a:t>斯坦纳树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49E1C12-CCB3-4547-AFA6-148D64C4ED12}"/>
                  </a:ext>
                </a:extLst>
              </p:cNvPr>
              <p:cNvSpPr>
                <a:spLocks noGrp="1"/>
              </p:cNvSpPr>
              <p:nvPr>
                <p:ph idx="1"/>
              </p:nvPr>
            </p:nvSpPr>
            <p:spPr/>
            <p:txBody>
              <a:bodyPr/>
              <a:lstStyle/>
              <a:p>
                <a:r>
                  <a:rPr lang="zh-CN" altLang="en-US" dirty="0"/>
                  <a:t>先来看看合并两棵子树</a:t>
                </a:r>
                <a:endParaRPr lang="en-US" altLang="zh-CN" dirty="0"/>
              </a:p>
              <a:p>
                <a:r>
                  <a:rPr lang="zh-CN" altLang="en-US" dirty="0"/>
                  <a:t>图中是两棵不同的生成树</a:t>
                </a:r>
                <a:endParaRPr lang="en-US" altLang="zh-CN" dirty="0"/>
              </a:p>
              <a:p>
                <a:r>
                  <a:rPr lang="zh-CN" altLang="en-US" dirty="0"/>
                  <a:t>我们可以尝试将第二棵树的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oMath>
                </a14:m>
                <a:r>
                  <a:rPr lang="zh-CN" altLang="en-US" dirty="0"/>
                  <a:t>合并到第一棵树</a:t>
                </a:r>
                <a:endParaRPr lang="en-US" altLang="zh-CN" dirty="0"/>
              </a:p>
              <a:p>
                <a:r>
                  <a:rPr lang="zh-CN" altLang="en-US" dirty="0"/>
                  <a:t>注意到合并之后</a:t>
                </a:r>
                <a14:m>
                  <m:oMath xmlns:m="http://schemas.openxmlformats.org/officeDocument/2006/math">
                    <m:r>
                      <a:rPr lang="en-US" altLang="zh-CN" b="0" i="1" smtClean="0">
                        <a:latin typeface="Cambria Math" panose="02040503050406030204" pitchFamily="18" charset="0"/>
                      </a:rPr>
                      <m:t>𝑖</m:t>
                    </m:r>
                  </m:oMath>
                </a14:m>
                <a:r>
                  <a:rPr lang="zh-CN" altLang="en-US" dirty="0"/>
                  <a:t>的贡献被算了两次，因此</a:t>
                </a:r>
                <a14:m>
                  <m:oMath xmlns:m="http://schemas.openxmlformats.org/officeDocument/2006/math">
                    <m:r>
                      <a:rPr lang="en-US" altLang="zh-CN" b="0" i="1" smtClean="0">
                        <a:latin typeface="Cambria Math" panose="02040503050406030204" pitchFamily="18" charset="0"/>
                      </a:rPr>
                      <m:t>𝑑𝑝</m:t>
                    </m:r>
                  </m:oMath>
                </a14:m>
                <a:r>
                  <a:rPr lang="zh-CN" altLang="en-US" dirty="0"/>
                  <a:t>方程长这样：</a:t>
                </a:r>
                <a:endParaRPr lang="en-US" altLang="zh-CN" dirty="0"/>
              </a:p>
              <a:p>
                <a14:m>
                  <m:oMath xmlns:m="http://schemas.openxmlformats.org/officeDocument/2006/math">
                    <m:r>
                      <a:rPr lang="en-US" altLang="zh-CN" b="0" i="1" smtClean="0">
                        <a:latin typeface="Cambria Math" panose="02040503050406030204" pitchFamily="18" charset="0"/>
                      </a:rPr>
                      <m:t>𝑑𝑝</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𝑑𝑝</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𝑑𝑝</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𝑣𝑎𝑙</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𝑆</m:t>
                        </m:r>
                        <m:r>
                          <a:rPr lang="en-US" altLang="zh-CN" b="0" i="1" smtClean="0">
                            <a:latin typeface="Cambria Math" panose="02040503050406030204" pitchFamily="18" charset="0"/>
                          </a:rPr>
                          <m:t>&amp;</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e>
                    </m:func>
                    <m:r>
                      <a:rPr lang="en-US" altLang="zh-CN" b="0" i="1" smtClean="0">
                        <a:latin typeface="Cambria Math" panose="02040503050406030204" pitchFamily="18" charset="0"/>
                      </a:rPr>
                      <m:t>}   </m:t>
                    </m:r>
                  </m:oMath>
                </a14:m>
                <a:endParaRPr lang="en-US" altLang="zh-CN" dirty="0"/>
              </a:p>
              <a:p>
                <a:r>
                  <a:rPr lang="zh-CN" altLang="en-US" dirty="0"/>
                  <a:t>转移的时候需要枚举子集，因此是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𝑛</m:t>
                        </m:r>
                      </m:sup>
                    </m:sSup>
                  </m:oMath>
                </a14:m>
                <a:r>
                  <a:rPr lang="zh-CN" altLang="en-US" dirty="0"/>
                  <a:t>的</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49E1C12-CCB3-4547-AFA6-148D64C4ED12}"/>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412869F6-2705-43FB-89C0-CBC02FBBEE60}"/>
              </a:ext>
            </a:extLst>
          </p:cNvPr>
          <p:cNvGrpSpPr/>
          <p:nvPr/>
        </p:nvGrpSpPr>
        <p:grpSpPr>
          <a:xfrm>
            <a:off x="7046912" y="1317337"/>
            <a:ext cx="3602182" cy="1403927"/>
            <a:chOff x="2590799" y="2761672"/>
            <a:chExt cx="3602182" cy="1403927"/>
          </a:xfrm>
        </p:grpSpPr>
        <p:cxnSp>
          <p:nvCxnSpPr>
            <p:cNvPr id="8" name="直接连接符 7">
              <a:extLst>
                <a:ext uri="{FF2B5EF4-FFF2-40B4-BE49-F238E27FC236}">
                  <a16:creationId xmlns:a16="http://schemas.microsoft.com/office/drawing/2014/main" id="{101F475A-F576-466E-9E01-DBD8C4738186}"/>
                </a:ext>
              </a:extLst>
            </p:cNvPr>
            <p:cNvCxnSpPr/>
            <p:nvPr/>
          </p:nvCxnSpPr>
          <p:spPr>
            <a:xfrm flipH="1">
              <a:off x="2789382" y="3001818"/>
              <a:ext cx="609599" cy="96981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790DCB5-D8B0-46EA-B429-B667811F06EC}"/>
                </a:ext>
              </a:extLst>
            </p:cNvPr>
            <p:cNvCxnSpPr/>
            <p:nvPr/>
          </p:nvCxnSpPr>
          <p:spPr>
            <a:xfrm>
              <a:off x="3398981" y="3001818"/>
              <a:ext cx="0" cy="102059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E8A5AA0-20AB-4C30-8AD8-B4282B307656}"/>
                </a:ext>
              </a:extLst>
            </p:cNvPr>
            <p:cNvCxnSpPr/>
            <p:nvPr/>
          </p:nvCxnSpPr>
          <p:spPr>
            <a:xfrm>
              <a:off x="3398981" y="3001818"/>
              <a:ext cx="637310" cy="969817"/>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70116011-51B8-41FB-B886-BC4653B57812}"/>
                    </a:ext>
                  </a:extLst>
                </p:cNvPr>
                <p:cNvSpPr/>
                <p:nvPr/>
              </p:nvSpPr>
              <p:spPr>
                <a:xfrm>
                  <a:off x="3158836" y="2761673"/>
                  <a:ext cx="480291" cy="480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𝑖</m:t>
                        </m:r>
                      </m:oMath>
                    </m:oMathPara>
                  </a14:m>
                  <a:endParaRPr lang="zh-CN" altLang="en-US" dirty="0"/>
                </a:p>
              </p:txBody>
            </p:sp>
          </mc:Choice>
          <mc:Fallback xmlns="">
            <p:sp>
              <p:nvSpPr>
                <p:cNvPr id="4" name="椭圆 3">
                  <a:extLst>
                    <a:ext uri="{FF2B5EF4-FFF2-40B4-BE49-F238E27FC236}">
                      <a16:creationId xmlns:a16="http://schemas.microsoft.com/office/drawing/2014/main" id="{70116011-51B8-41FB-B886-BC4653B57812}"/>
                    </a:ext>
                  </a:extLst>
                </p:cNvPr>
                <p:cNvSpPr>
                  <a:spLocks noRot="1" noChangeAspect="1" noMove="1" noResize="1" noEditPoints="1" noAdjustHandles="1" noChangeArrowheads="1" noChangeShapeType="1" noTextEdit="1"/>
                </p:cNvSpPr>
                <p:nvPr/>
              </p:nvSpPr>
              <p:spPr>
                <a:xfrm>
                  <a:off x="3158836" y="2761673"/>
                  <a:ext cx="480291" cy="480291"/>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A554D7-B03D-4B39-A896-A47B1BACC251}"/>
                    </a:ext>
                  </a:extLst>
                </p:cNvPr>
                <p:cNvSpPr/>
                <p:nvPr/>
              </p:nvSpPr>
              <p:spPr>
                <a:xfrm>
                  <a:off x="2590799" y="3777672"/>
                  <a:ext cx="1616364" cy="387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oMath>
                    </m:oMathPara>
                  </a14:m>
                  <a:endParaRPr lang="zh-CN" altLang="en-US" dirty="0"/>
                </a:p>
              </p:txBody>
            </p:sp>
          </mc:Choice>
          <mc:Fallback xmlns="">
            <p:sp>
              <p:nvSpPr>
                <p:cNvPr id="6" name="矩形 5">
                  <a:extLst>
                    <a:ext uri="{FF2B5EF4-FFF2-40B4-BE49-F238E27FC236}">
                      <a16:creationId xmlns:a16="http://schemas.microsoft.com/office/drawing/2014/main" id="{85A554D7-B03D-4B39-A896-A47B1BACC251}"/>
                    </a:ext>
                  </a:extLst>
                </p:cNvPr>
                <p:cNvSpPr>
                  <a:spLocks noRot="1" noChangeAspect="1" noMove="1" noResize="1" noEditPoints="1" noAdjustHandles="1" noChangeArrowheads="1" noChangeShapeType="1" noTextEdit="1"/>
                </p:cNvSpPr>
                <p:nvPr/>
              </p:nvSpPr>
              <p:spPr>
                <a:xfrm>
                  <a:off x="2590799" y="3777672"/>
                  <a:ext cx="1616364" cy="387927"/>
                </a:xfrm>
                <a:prstGeom prst="rect">
                  <a:avLst/>
                </a:prstGeom>
                <a:blipFill>
                  <a:blip r:embed="rId4"/>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C2EDF6EB-AADC-45D0-8CDF-FE4573FDDEBD}"/>
                </a:ext>
              </a:extLst>
            </p:cNvPr>
            <p:cNvCxnSpPr/>
            <p:nvPr/>
          </p:nvCxnSpPr>
          <p:spPr>
            <a:xfrm flipH="1">
              <a:off x="4775200" y="3001817"/>
              <a:ext cx="609599" cy="96981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B2B6D4B-D3C6-493F-8F74-49F12D16122E}"/>
                </a:ext>
              </a:extLst>
            </p:cNvPr>
            <p:cNvCxnSpPr/>
            <p:nvPr/>
          </p:nvCxnSpPr>
          <p:spPr>
            <a:xfrm>
              <a:off x="5384799" y="3001817"/>
              <a:ext cx="0" cy="102059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A9B7D6B-CD91-4B4E-9896-047C4FBC0A6B}"/>
                </a:ext>
              </a:extLst>
            </p:cNvPr>
            <p:cNvCxnSpPr/>
            <p:nvPr/>
          </p:nvCxnSpPr>
          <p:spPr>
            <a:xfrm>
              <a:off x="5384799" y="3001817"/>
              <a:ext cx="637310" cy="969817"/>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91F66B39-3CF0-4836-9BF6-D0FA1B44B602}"/>
                    </a:ext>
                  </a:extLst>
                </p:cNvPr>
                <p:cNvSpPr/>
                <p:nvPr/>
              </p:nvSpPr>
              <p:spPr>
                <a:xfrm>
                  <a:off x="5144654" y="2761672"/>
                  <a:ext cx="480291" cy="480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𝑖</m:t>
                        </m:r>
                      </m:oMath>
                    </m:oMathPara>
                  </a14:m>
                  <a:endParaRPr lang="zh-CN" altLang="en-US" dirty="0"/>
                </a:p>
              </p:txBody>
            </p:sp>
          </mc:Choice>
          <mc:Fallback xmlns="">
            <p:sp>
              <p:nvSpPr>
                <p:cNvPr id="16" name="椭圆 15">
                  <a:extLst>
                    <a:ext uri="{FF2B5EF4-FFF2-40B4-BE49-F238E27FC236}">
                      <a16:creationId xmlns:a16="http://schemas.microsoft.com/office/drawing/2014/main" id="{91F66B39-3CF0-4836-9BF6-D0FA1B44B602}"/>
                    </a:ext>
                  </a:extLst>
                </p:cNvPr>
                <p:cNvSpPr>
                  <a:spLocks noRot="1" noChangeAspect="1" noMove="1" noResize="1" noEditPoints="1" noAdjustHandles="1" noChangeArrowheads="1" noChangeShapeType="1" noTextEdit="1"/>
                </p:cNvSpPr>
                <p:nvPr/>
              </p:nvSpPr>
              <p:spPr>
                <a:xfrm>
                  <a:off x="5144654" y="2761672"/>
                  <a:ext cx="480291" cy="480291"/>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ED83E-833E-4AB8-A990-09E1C9BC98E0}"/>
                    </a:ext>
                  </a:extLst>
                </p:cNvPr>
                <p:cNvSpPr/>
                <p:nvPr/>
              </p:nvSpPr>
              <p:spPr>
                <a:xfrm>
                  <a:off x="4576617" y="3777671"/>
                  <a:ext cx="1616364" cy="387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7" name="矩形 16">
                  <a:extLst>
                    <a:ext uri="{FF2B5EF4-FFF2-40B4-BE49-F238E27FC236}">
                      <a16:creationId xmlns:a16="http://schemas.microsoft.com/office/drawing/2014/main" id="{33DED83E-833E-4AB8-A990-09E1C9BC98E0}"/>
                    </a:ext>
                  </a:extLst>
                </p:cNvPr>
                <p:cNvSpPr>
                  <a:spLocks noRot="1" noChangeAspect="1" noMove="1" noResize="1" noEditPoints="1" noAdjustHandles="1" noChangeArrowheads="1" noChangeShapeType="1" noTextEdit="1"/>
                </p:cNvSpPr>
                <p:nvPr/>
              </p:nvSpPr>
              <p:spPr>
                <a:xfrm>
                  <a:off x="4576617" y="3777671"/>
                  <a:ext cx="1616364" cy="387927"/>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886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B6D12-775C-4100-AC37-B2388DFD201A}"/>
              </a:ext>
            </a:extLst>
          </p:cNvPr>
          <p:cNvSpPr>
            <a:spLocks noGrp="1"/>
          </p:cNvSpPr>
          <p:nvPr>
            <p:ph type="title"/>
          </p:nvPr>
        </p:nvSpPr>
        <p:spPr/>
        <p:txBody>
          <a:bodyPr/>
          <a:lstStyle/>
          <a:p>
            <a:r>
              <a:rPr lang="zh-CN" altLang="en-US" dirty="0"/>
              <a:t>斯坦纳树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8DB4FA5-410C-47D8-954F-DB0F855B493F}"/>
                  </a:ext>
                </a:extLst>
              </p:cNvPr>
              <p:cNvSpPr>
                <a:spLocks noGrp="1"/>
              </p:cNvSpPr>
              <p:nvPr>
                <p:ph idx="1"/>
              </p:nvPr>
            </p:nvSpPr>
            <p:spPr/>
            <p:txBody>
              <a:bodyPr/>
              <a:lstStyle/>
              <a:p>
                <a:r>
                  <a:rPr lang="zh-CN" altLang="en-US" dirty="0"/>
                  <a:t>第二种转移比较神奇</a:t>
                </a:r>
                <a:endParaRPr lang="en-US" altLang="zh-CN" dirty="0"/>
              </a:p>
              <a:p>
                <a:r>
                  <a:rPr lang="zh-CN" altLang="en-US" dirty="0"/>
                  <a:t>所谓换根就是在原来的根</a:t>
                </a:r>
                <a14:m>
                  <m:oMath xmlns:m="http://schemas.openxmlformats.org/officeDocument/2006/math">
                    <m:r>
                      <a:rPr lang="en-US" altLang="zh-CN" b="0" i="1" smtClean="0">
                        <a:latin typeface="Cambria Math" panose="02040503050406030204" pitchFamily="18" charset="0"/>
                      </a:rPr>
                      <m:t>𝑖</m:t>
                    </m:r>
                  </m:oMath>
                </a14:m>
                <a:r>
                  <a:rPr lang="zh-CN" altLang="en-US" dirty="0"/>
                  <a:t>上尝试接上一个新的点</a:t>
                </a:r>
                <a14:m>
                  <m:oMath xmlns:m="http://schemas.openxmlformats.org/officeDocument/2006/math">
                    <m:r>
                      <a:rPr lang="en-US" altLang="zh-CN" b="0" i="1" smtClean="0">
                        <a:latin typeface="Cambria Math" panose="02040503050406030204" pitchFamily="18" charset="0"/>
                      </a:rPr>
                      <m:t>𝑗</m:t>
                    </m:r>
                  </m:oMath>
                </a14:m>
                <a:r>
                  <a:rPr lang="zh-CN" altLang="en-US" dirty="0"/>
                  <a:t>，这要求</a:t>
                </a:r>
                <a14:m>
                  <m:oMath xmlns:m="http://schemas.openxmlformats.org/officeDocument/2006/math">
                    <m:r>
                      <a:rPr lang="en-US" altLang="zh-CN" b="0" i="1" smtClean="0">
                        <a:latin typeface="Cambria Math" panose="02040503050406030204" pitchFamily="18" charset="0"/>
                      </a:rPr>
                      <m:t>𝑖</m:t>
                    </m:r>
                  </m:oMath>
                </a14:m>
                <a:r>
                  <a:rPr lang="zh-CN" altLang="en-US" dirty="0"/>
                  <a:t>和</a:t>
                </a:r>
                <a14:m>
                  <m:oMath xmlns:m="http://schemas.openxmlformats.org/officeDocument/2006/math">
                    <m:r>
                      <a:rPr lang="en-US" altLang="zh-CN" b="0" i="1" dirty="0" smtClean="0">
                        <a:latin typeface="Cambria Math" panose="02040503050406030204" pitchFamily="18" charset="0"/>
                      </a:rPr>
                      <m:t>𝑗</m:t>
                    </m:r>
                  </m:oMath>
                </a14:m>
                <a:r>
                  <a:rPr lang="zh-CN" altLang="en-US" dirty="0"/>
                  <a:t>之间有一条边</a:t>
                </a:r>
                <a:endParaRPr lang="en-US" altLang="zh-CN" dirty="0"/>
              </a:p>
              <a:p>
                <a:r>
                  <a:rPr lang="zh-CN" altLang="en-US" dirty="0"/>
                  <a:t>因此转移为</a:t>
                </a:r>
                <a14:m>
                  <m:oMath xmlns:m="http://schemas.openxmlformats.org/officeDocument/2006/math">
                    <m:r>
                      <a:rPr lang="en-US" altLang="zh-CN" b="0" i="1" smtClean="0">
                        <a:latin typeface="Cambria Math" panose="02040503050406030204" pitchFamily="18" charset="0"/>
                      </a:rPr>
                      <m:t>𝑑𝑝</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𝑑𝑝</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𝑣𝑎𝑙</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e>
                        </m:d>
                      </m:e>
                    </m:func>
                  </m:oMath>
                </a14:m>
                <a:r>
                  <a:rPr lang="zh-CN" altLang="en-US" dirty="0"/>
                  <a:t>，且</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有一条边</a:t>
                </a:r>
                <a:endParaRPr lang="en-US" altLang="zh-CN" dirty="0"/>
              </a:p>
              <a:p>
                <a:r>
                  <a:rPr lang="zh-CN" altLang="en-US" dirty="0"/>
                  <a:t>然后你会发现这个东西不是很好转移，因为你无法确定转移顺序，只知道每次是从较小的</a:t>
                </a:r>
                <a14:m>
                  <m:oMath xmlns:m="http://schemas.openxmlformats.org/officeDocument/2006/math">
                    <m:r>
                      <a:rPr lang="en-US" altLang="zh-CN" b="0" i="1" smtClean="0">
                        <a:latin typeface="Cambria Math" panose="02040503050406030204" pitchFamily="18" charset="0"/>
                      </a:rPr>
                      <m:t>𝑑𝑝</m:t>
                    </m:r>
                  </m:oMath>
                </a14:m>
                <a:r>
                  <a:rPr lang="zh-CN" altLang="en-US" dirty="0"/>
                  <a:t>值转移到较大的</a:t>
                </a:r>
                <a14:m>
                  <m:oMath xmlns:m="http://schemas.openxmlformats.org/officeDocument/2006/math">
                    <m:r>
                      <a:rPr lang="en-US" altLang="zh-CN" b="0" i="1" smtClean="0">
                        <a:latin typeface="Cambria Math" panose="02040503050406030204" pitchFamily="18" charset="0"/>
                      </a:rPr>
                      <m:t>𝑑𝑝</m:t>
                    </m:r>
                  </m:oMath>
                </a14:m>
                <a:r>
                  <a:rPr lang="zh-CN" altLang="en-US" dirty="0"/>
                  <a:t>值，而且每个</a:t>
                </a:r>
                <a14:m>
                  <m:oMath xmlns:m="http://schemas.openxmlformats.org/officeDocument/2006/math">
                    <m:r>
                      <a:rPr lang="en-US" altLang="zh-CN" b="0" i="1" smtClean="0">
                        <a:latin typeface="Cambria Math" panose="02040503050406030204" pitchFamily="18" charset="0"/>
                      </a:rPr>
                      <m:t>𝑑𝑝</m:t>
                    </m:r>
                  </m:oMath>
                </a14:m>
                <a:r>
                  <a:rPr lang="zh-CN" altLang="en-US" dirty="0"/>
                  <a:t>状态也有可能需要转移多遍</a:t>
                </a:r>
                <a:endParaRPr lang="en-US" altLang="zh-CN" dirty="0"/>
              </a:p>
              <a:p>
                <a:r>
                  <a:rPr lang="zh-CN" altLang="en-US" dirty="0"/>
                  <a:t>解决方法是使用</a:t>
                </a:r>
                <a14:m>
                  <m:oMath xmlns:m="http://schemas.openxmlformats.org/officeDocument/2006/math">
                    <m:r>
                      <a:rPr lang="en-US" altLang="zh-CN" b="0" i="1" smtClean="0">
                        <a:latin typeface="Cambria Math" panose="02040503050406030204" pitchFamily="18" charset="0"/>
                      </a:rPr>
                      <m:t>𝑆𝑃𝐹𝐴</m:t>
                    </m:r>
                  </m:oMath>
                </a14:m>
                <a:r>
                  <a:rPr lang="zh-CN" altLang="en-US" dirty="0"/>
                  <a:t>，可以看出这种转移很像最短路</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8DB4FA5-410C-47D8-954F-DB0F855B493F}"/>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129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33C53-EF95-4DF2-AFA9-4233D0B82BFF}"/>
              </a:ext>
            </a:extLst>
          </p:cNvPr>
          <p:cNvSpPr>
            <a:spLocks noGrp="1"/>
          </p:cNvSpPr>
          <p:nvPr>
            <p:ph type="title"/>
          </p:nvPr>
        </p:nvSpPr>
        <p:spPr/>
        <p:txBody>
          <a:bodyPr/>
          <a:lstStyle/>
          <a:p>
            <a:r>
              <a:rPr lang="zh-CN" altLang="en-US" dirty="0"/>
              <a:t>最短路优化建图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9529EFC-0CC5-44BC-A69B-085EE7694384}"/>
                  </a:ext>
                </a:extLst>
              </p:cNvPr>
              <p:cNvSpPr>
                <a:spLocks noGrp="1"/>
              </p:cNvSpPr>
              <p:nvPr>
                <p:ph idx="1"/>
              </p:nvPr>
            </p:nvSpPr>
            <p:spPr/>
            <p:txBody>
              <a:bodyPr/>
              <a:lstStyle/>
              <a:p>
                <a:r>
                  <a:rPr lang="zh-CN" altLang="en-US" dirty="0"/>
                  <a:t>线段树优化连边</a:t>
                </a:r>
                <a:endParaRPr lang="en-US" altLang="zh-CN" dirty="0"/>
              </a:p>
              <a:p>
                <a:r>
                  <a:rPr lang="zh-CN" altLang="en-US" dirty="0"/>
                  <a:t>可以优化点向区间连边、区间向点连边</a:t>
                </a:r>
                <a:endParaRPr lang="en-US" altLang="zh-CN" dirty="0"/>
              </a:p>
              <a:p>
                <a:r>
                  <a:rPr lang="zh-CN" altLang="en-US" dirty="0"/>
                  <a:t>考虑模拟线段树的结构，向线段树上的一个节点连边相当于给这个点所代表的区间连边</a:t>
                </a:r>
                <a:endParaRPr lang="en-US" altLang="zh-CN" dirty="0"/>
              </a:p>
              <a:p>
                <a:r>
                  <a:rPr lang="zh-CN" altLang="en-US" dirty="0"/>
                  <a:t>现在我们考虑点向区间连边，区间向点连边与之类似</a:t>
                </a:r>
                <a:endParaRPr lang="en-US" altLang="zh-CN" dirty="0"/>
              </a:p>
              <a:p>
                <a:r>
                  <a:rPr lang="zh-CN" altLang="en-US" dirty="0"/>
                  <a:t>线段树上的每个点向它的左右儿子连边，叶子节点即为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endParaRPr lang="en-US" altLang="zh-CN" dirty="0"/>
              </a:p>
              <a:p>
                <a:r>
                  <a:rPr lang="zh-CN" altLang="en-US" dirty="0"/>
                  <a:t>连边的时候模拟线段树查询的过程，只需要向</a:t>
                </a:r>
                <a14:m>
                  <m:oMath xmlns:m="http://schemas.openxmlformats.org/officeDocument/2006/math">
                    <m:r>
                      <m:rPr>
                        <m:sty m:val="p"/>
                      </m:rPr>
                      <a:rPr lang="en-US" altLang="zh-CN" b="0" i="1" smtClean="0">
                        <a:latin typeface="Cambria Math" panose="02040503050406030204" pitchFamily="18" charset="0"/>
                      </a:rPr>
                      <m:t>log</m:t>
                    </m:r>
                  </m:oMath>
                </a14:m>
                <a:r>
                  <a:rPr lang="zh-CN" altLang="en-US" dirty="0"/>
                  <a:t>个点连边</a:t>
                </a:r>
              </a:p>
            </p:txBody>
          </p:sp>
        </mc:Choice>
        <mc:Fallback xmlns="">
          <p:sp>
            <p:nvSpPr>
              <p:cNvPr id="3" name="内容占位符 2">
                <a:extLst>
                  <a:ext uri="{FF2B5EF4-FFF2-40B4-BE49-F238E27FC236}">
                    <a16:creationId xmlns:a16="http://schemas.microsoft.com/office/drawing/2014/main" id="{B9529EFC-0CC5-44BC-A69B-085EE7694384}"/>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93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87B59-6F8D-47BA-AA3B-5AF30C152A7C}"/>
              </a:ext>
            </a:extLst>
          </p:cNvPr>
          <p:cNvSpPr>
            <a:spLocks noGrp="1"/>
          </p:cNvSpPr>
          <p:nvPr>
            <p:ph type="title"/>
          </p:nvPr>
        </p:nvSpPr>
        <p:spPr/>
        <p:txBody>
          <a:bodyPr/>
          <a:lstStyle/>
          <a:p>
            <a:r>
              <a:rPr lang="zh-CN" altLang="en-US" dirty="0"/>
              <a:t>斯坦纳树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F380393-19F8-427A-86BB-7F444EB86FCF}"/>
                  </a:ext>
                </a:extLst>
              </p:cNvPr>
              <p:cNvSpPr>
                <a:spLocks noGrp="1"/>
              </p:cNvSpPr>
              <p:nvPr>
                <p:ph idx="1"/>
              </p:nvPr>
            </p:nvSpPr>
            <p:spPr/>
            <p:txBody>
              <a:bodyPr/>
              <a:lstStyle/>
              <a:p>
                <a:r>
                  <a:rPr lang="zh-CN" altLang="en-US" dirty="0"/>
                  <a:t>总的来说，我们的算法流程是这样的：</a:t>
                </a:r>
                <a:endParaRPr lang="en-US" altLang="zh-CN" dirty="0"/>
              </a:p>
              <a:p>
                <a:r>
                  <a:rPr lang="zh-CN" altLang="en-US" dirty="0"/>
                  <a:t>先从小到大枚举关键点集合</a:t>
                </a:r>
                <a14:m>
                  <m:oMath xmlns:m="http://schemas.openxmlformats.org/officeDocument/2006/math">
                    <m:r>
                      <a:rPr lang="en-US" altLang="zh-CN" b="0" i="1" smtClean="0">
                        <a:latin typeface="Cambria Math" panose="02040503050406030204" pitchFamily="18" charset="0"/>
                      </a:rPr>
                      <m:t>𝑆</m:t>
                    </m:r>
                  </m:oMath>
                </a14:m>
                <a:endParaRPr lang="en-US" altLang="zh-CN" dirty="0"/>
              </a:p>
              <a:p>
                <a:r>
                  <a:rPr lang="zh-CN" altLang="en-US" dirty="0"/>
                  <a:t>然后先尝试使用第一种转移，枚举根以及</a:t>
                </a:r>
                <a14:m>
                  <m:oMath xmlns:m="http://schemas.openxmlformats.org/officeDocument/2006/math">
                    <m:r>
                      <a:rPr lang="en-US" altLang="zh-CN" b="0" i="1" smtClean="0">
                        <a:latin typeface="Cambria Math" panose="02040503050406030204" pitchFamily="18" charset="0"/>
                      </a:rPr>
                      <m:t>𝑆</m:t>
                    </m:r>
                  </m:oMath>
                </a14:m>
                <a:r>
                  <a:rPr lang="zh-CN" altLang="en-US" dirty="0"/>
                  <a:t>的子集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oMath>
                </a14:m>
                <a:endParaRPr lang="en-US" altLang="zh-CN" dirty="0"/>
              </a:p>
              <a:p>
                <a:r>
                  <a:rPr lang="zh-CN" altLang="en-US" dirty="0"/>
                  <a:t>第一种转移之后，我们立即对</a:t>
                </a:r>
                <a14:m>
                  <m:oMath xmlns:m="http://schemas.openxmlformats.org/officeDocument/2006/math">
                    <m:r>
                      <a:rPr lang="en-US" altLang="zh-CN" b="0" i="1" smtClean="0">
                        <a:latin typeface="Cambria Math" panose="02040503050406030204" pitchFamily="18" charset="0"/>
                      </a:rPr>
                      <m:t>𝑆</m:t>
                    </m:r>
                  </m:oMath>
                </a14:m>
                <a:r>
                  <a:rPr lang="zh-CN" altLang="en-US" dirty="0"/>
                  <a:t>使用第二种转移，这需要使用</a:t>
                </a:r>
                <a14:m>
                  <m:oMath xmlns:m="http://schemas.openxmlformats.org/officeDocument/2006/math">
                    <m:r>
                      <a:rPr lang="en-US" altLang="zh-CN" b="0" i="1" smtClean="0">
                        <a:latin typeface="Cambria Math" panose="02040503050406030204" pitchFamily="18" charset="0"/>
                      </a:rPr>
                      <m:t>𝑆𝑃𝐹𝐴</m:t>
                    </m:r>
                  </m:oMath>
                </a14:m>
                <a:endParaRPr lang="en-US" altLang="zh-CN" dirty="0"/>
              </a:p>
              <a:p>
                <a:r>
                  <a:rPr lang="zh-CN" altLang="en-US" dirty="0"/>
                  <a:t>将集合为</a:t>
                </a:r>
                <a14:m>
                  <m:oMath xmlns:m="http://schemas.openxmlformats.org/officeDocument/2006/math">
                    <m:r>
                      <a:rPr lang="en-US" altLang="zh-CN" b="0" i="1" smtClean="0">
                        <a:latin typeface="Cambria Math" panose="02040503050406030204" pitchFamily="18" charset="0"/>
                      </a:rPr>
                      <m:t>𝑆</m:t>
                    </m:r>
                  </m:oMath>
                </a14:m>
                <a:r>
                  <a:rPr lang="zh-CN" altLang="en-US" dirty="0"/>
                  <a:t>，且目前有值的</a:t>
                </a:r>
                <a14:m>
                  <m:oMath xmlns:m="http://schemas.openxmlformats.org/officeDocument/2006/math">
                    <m:r>
                      <a:rPr lang="en-US" altLang="zh-CN" b="0" i="1" smtClean="0">
                        <a:latin typeface="Cambria Math" panose="02040503050406030204" pitchFamily="18" charset="0"/>
                      </a:rPr>
                      <m:t>𝑑𝑝</m:t>
                    </m:r>
                  </m:oMath>
                </a14:m>
                <a:r>
                  <a:rPr lang="zh-CN" altLang="en-US" dirty="0"/>
                  <a:t>状态压入队列中，每次取出队首，然后枚举它的所有出边。如果能让另一种状态的</a:t>
                </a:r>
                <a14:m>
                  <m:oMath xmlns:m="http://schemas.openxmlformats.org/officeDocument/2006/math">
                    <m:r>
                      <a:rPr lang="en-US" altLang="zh-CN" b="0" i="1" smtClean="0">
                        <a:latin typeface="Cambria Math" panose="02040503050406030204" pitchFamily="18" charset="0"/>
                      </a:rPr>
                      <m:t>𝑑𝑝</m:t>
                    </m:r>
                  </m:oMath>
                </a14:m>
                <a:r>
                  <a:rPr lang="zh-CN" altLang="en-US" dirty="0"/>
                  <a:t>值变得更小，则将那种状态也压入队列</a:t>
                </a:r>
                <a:endParaRPr lang="en-US" altLang="zh-CN" dirty="0"/>
              </a:p>
              <a:p>
                <a:r>
                  <a:rPr lang="zh-CN" altLang="en-US" dirty="0"/>
                  <a:t>此处应有一份代码</a:t>
                </a:r>
              </a:p>
            </p:txBody>
          </p:sp>
        </mc:Choice>
        <mc:Fallback xmlns="">
          <p:sp>
            <p:nvSpPr>
              <p:cNvPr id="3" name="内容占位符 2">
                <a:extLst>
                  <a:ext uri="{FF2B5EF4-FFF2-40B4-BE49-F238E27FC236}">
                    <a16:creationId xmlns:a16="http://schemas.microsoft.com/office/drawing/2014/main" id="{0F380393-19F8-427A-86BB-7F444EB86FCF}"/>
                  </a:ext>
                </a:extLst>
              </p:cNvPr>
              <p:cNvSpPr>
                <a:spLocks noGrp="1" noRot="1" noChangeAspect="1" noMove="1" noResize="1" noEditPoints="1" noAdjustHandles="1" noChangeArrowheads="1" noChangeShapeType="1" noTextEdit="1"/>
              </p:cNvSpPr>
              <p:nvPr>
                <p:ph idx="1"/>
              </p:nvPr>
            </p:nvSpPr>
            <p:spPr>
              <a:blipFill>
                <a:blip r:embed="rId2"/>
                <a:stretch>
                  <a:fillRect l="-479" t="-1129" r="-5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42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B9D1B-1183-446A-B4EF-40DAE4AD43E7}"/>
              </a:ext>
            </a:extLst>
          </p:cNvPr>
          <p:cNvSpPr>
            <a:spLocks noGrp="1"/>
          </p:cNvSpPr>
          <p:nvPr>
            <p:ph type="title"/>
          </p:nvPr>
        </p:nvSpPr>
        <p:spPr/>
        <p:txBody>
          <a:bodyPr/>
          <a:lstStyle/>
          <a:p>
            <a:r>
              <a:rPr lang="zh-CN" altLang="en-US" dirty="0"/>
              <a:t>一道模板题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773FC2-E0F4-4FBE-8234-31099CDEA866}"/>
                  </a:ext>
                </a:extLst>
              </p:cNvPr>
              <p:cNvSpPr>
                <a:spLocks noGrp="1"/>
              </p:cNvSpPr>
              <p:nvPr>
                <p:ph idx="1"/>
              </p:nvPr>
            </p:nvSpPr>
            <p:spPr/>
            <p:txBody>
              <a:bodyPr/>
              <a:lstStyle/>
              <a:p>
                <a:r>
                  <a:rPr lang="zh-CN" altLang="en-US" dirty="0"/>
                  <a:t>给出一个</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zh-CN" altLang="en-US" i="1">
                        <a:latin typeface="Cambria Math" panose="02040503050406030204" pitchFamily="18" charset="0"/>
                      </a:rPr>
                      <m:t>的</m:t>
                    </m:r>
                  </m:oMath>
                </a14:m>
                <a:r>
                  <a:rPr lang="zh-CN" altLang="en-US" dirty="0"/>
                  <a:t>网格图，每个格子都有一个正的权值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r>
                      <a:rPr lang="zh-CN" altLang="en-US" i="1">
                        <a:latin typeface="Cambria Math" panose="02040503050406030204" pitchFamily="18" charset="0"/>
                      </a:rPr>
                      <m:t>，</m:t>
                    </m:r>
                  </m:oMath>
                </a14:m>
                <a:r>
                  <a:rPr lang="zh-CN" altLang="en-US" dirty="0"/>
                  <a:t>还有一个编号为</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r>
                  <a:rPr lang="zh-CN" altLang="en-US" dirty="0"/>
                  <a:t>的颜色</a:t>
                </a:r>
                <a:endParaRPr lang="en-US" altLang="zh-CN" dirty="0"/>
              </a:p>
              <a:p>
                <a:r>
                  <a:rPr lang="zh-CN" altLang="en-US" dirty="0"/>
                  <a:t>你需要选择一个四联通块，使得在这个连通块中，至少存在</a:t>
                </a:r>
                <a14:m>
                  <m:oMath xmlns:m="http://schemas.openxmlformats.org/officeDocument/2006/math">
                    <m:r>
                      <a:rPr lang="en-US" altLang="zh-CN" b="0" i="1" smtClean="0">
                        <a:latin typeface="Cambria Math" panose="02040503050406030204" pitchFamily="18" charset="0"/>
                      </a:rPr>
                      <m:t>𝑘</m:t>
                    </m:r>
                  </m:oMath>
                </a14:m>
                <a:r>
                  <a:rPr lang="zh-CN" altLang="en-US" dirty="0"/>
                  <a:t>种不同的颜色，且不包含</a:t>
                </a:r>
                <a14:m>
                  <m:oMath xmlns:m="http://schemas.openxmlformats.org/officeDocument/2006/math">
                    <m:r>
                      <a:rPr lang="en-US" altLang="zh-CN" b="0" i="1" smtClean="0">
                        <a:latin typeface="Cambria Math" panose="02040503050406030204" pitchFamily="18" charset="0"/>
                      </a:rPr>
                      <m:t>−1</m:t>
                    </m:r>
                  </m:oMath>
                </a14:m>
                <a:r>
                  <a:rPr lang="zh-CN" altLang="en-US" dirty="0"/>
                  <a:t>，要使得所选格子的代价之和最小</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≤15,</m:t>
                    </m:r>
                    <m:r>
                      <a:rPr lang="en-US" altLang="zh-CN" b="0" i="1" smtClean="0">
                        <a:latin typeface="Cambria Math" panose="02040503050406030204" pitchFamily="18" charset="0"/>
                      </a:rPr>
                      <m:t>𝑘</m:t>
                    </m:r>
                    <m:r>
                      <a:rPr lang="en-US" altLang="zh-CN" b="0" i="1" smtClean="0">
                        <a:latin typeface="Cambria Math" panose="02040503050406030204" pitchFamily="18" charset="0"/>
                      </a:rPr>
                      <m:t>≤7</m:t>
                    </m:r>
                  </m:oMath>
                </a14:m>
                <a:endParaRPr lang="zh-CN" altLang="en-US" dirty="0"/>
              </a:p>
            </p:txBody>
          </p:sp>
        </mc:Choice>
        <mc:Fallback xmlns="">
          <p:sp>
            <p:nvSpPr>
              <p:cNvPr id="3" name="内容占位符 2">
                <a:extLst>
                  <a:ext uri="{FF2B5EF4-FFF2-40B4-BE49-F238E27FC236}">
                    <a16:creationId xmlns:a16="http://schemas.microsoft.com/office/drawing/2014/main" id="{6D773FC2-E0F4-4FBE-8234-31099CDEA866}"/>
                  </a:ext>
                </a:extLst>
              </p:cNvPr>
              <p:cNvSpPr>
                <a:spLocks noGrp="1" noRot="1" noChangeAspect="1" noMove="1" noResize="1" noEditPoints="1" noAdjustHandles="1" noChangeArrowheads="1" noChangeShapeType="1" noTextEdit="1"/>
              </p:cNvSpPr>
              <p:nvPr>
                <p:ph idx="1"/>
              </p:nvPr>
            </p:nvSpPr>
            <p:spPr>
              <a:blipFill>
                <a:blip r:embed="rId2"/>
                <a:stretch>
                  <a:fillRect l="-479" t="-1290" r="-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983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06D00-5923-437F-9E2A-E87A3DD0D6BC}"/>
              </a:ext>
            </a:extLst>
          </p:cNvPr>
          <p:cNvSpPr>
            <a:spLocks noGrp="1"/>
          </p:cNvSpPr>
          <p:nvPr>
            <p:ph type="title"/>
          </p:nvPr>
        </p:nvSpPr>
        <p:spPr/>
        <p:txBody>
          <a:bodyPr/>
          <a:lstStyle/>
          <a:p>
            <a:r>
              <a:rPr lang="zh-CN" altLang="en-US" dirty="0"/>
              <a:t>一道模板题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B33631D-8EF9-4E63-88CA-9A92E7C4EC28}"/>
                  </a:ext>
                </a:extLst>
              </p:cNvPr>
              <p:cNvSpPr>
                <a:spLocks noGrp="1"/>
              </p:cNvSpPr>
              <p:nvPr>
                <p:ph idx="1"/>
              </p:nvPr>
            </p:nvSpPr>
            <p:spPr/>
            <p:txBody>
              <a:bodyPr/>
              <a:lstStyle/>
              <a:p>
                <a:r>
                  <a:rPr lang="zh-CN" altLang="en-US" dirty="0"/>
                  <a:t>如果我们确定了答案的</a:t>
                </a:r>
                <a14:m>
                  <m:oMath xmlns:m="http://schemas.openxmlformats.org/officeDocument/2006/math">
                    <m:r>
                      <a:rPr lang="en-US" altLang="zh-CN" b="0" i="1" smtClean="0">
                        <a:latin typeface="Cambria Math" panose="02040503050406030204" pitchFamily="18" charset="0"/>
                      </a:rPr>
                      <m:t>𝑘</m:t>
                    </m:r>
                  </m:oMath>
                </a14:m>
                <a:r>
                  <a:rPr lang="zh-CN" altLang="en-US" dirty="0"/>
                  <a:t>种颜色分别是什么，那么就可以直接上斯坦纳树解决，即选择代价之和最小的点使得</a:t>
                </a:r>
                <a14:m>
                  <m:oMath xmlns:m="http://schemas.openxmlformats.org/officeDocument/2006/math">
                    <m:r>
                      <a:rPr lang="en-US" altLang="zh-CN" b="0" i="1" smtClean="0">
                        <a:latin typeface="Cambria Math" panose="02040503050406030204" pitchFamily="18" charset="0"/>
                      </a:rPr>
                      <m:t>𝑘</m:t>
                    </m:r>
                  </m:oMath>
                </a14:m>
                <a:r>
                  <a:rPr lang="zh-CN" altLang="en-US" dirty="0"/>
                  <a:t>种颜色连通</a:t>
                </a:r>
                <a:endParaRPr lang="en-US" altLang="zh-CN" dirty="0"/>
              </a:p>
              <a:p>
                <a:r>
                  <a:rPr lang="zh-CN" altLang="en-US" dirty="0"/>
                  <a:t>考虑一种随机的做法：我们给每种颜色分配一个</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𝑘</m:t>
                    </m:r>
                  </m:oMath>
                </a14:m>
                <a:r>
                  <a:rPr lang="zh-CN" altLang="en-US" dirty="0"/>
                  <a:t>的值作为它新的颜色，只要答案的</a:t>
                </a:r>
                <a14:m>
                  <m:oMath xmlns:m="http://schemas.openxmlformats.org/officeDocument/2006/math">
                    <m:r>
                      <a:rPr lang="en-US" altLang="zh-CN" b="0" i="1" smtClean="0">
                        <a:latin typeface="Cambria Math" panose="02040503050406030204" pitchFamily="18" charset="0"/>
                      </a:rPr>
                      <m:t>𝑘</m:t>
                    </m:r>
                  </m:oMath>
                </a14:m>
                <a:r>
                  <a:rPr lang="zh-CN" altLang="en-US" dirty="0"/>
                  <a:t>种颜色被分到了不同的编号，我们就能够得到正确的结果</a:t>
                </a:r>
                <a:endParaRPr lang="en-US" altLang="zh-CN" dirty="0"/>
              </a:p>
              <a:p>
                <a:r>
                  <a:rPr lang="zh-CN" altLang="en-US" dirty="0"/>
                  <a:t>一次随机的正确率是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r>
                          <a:rPr lang="en-US" altLang="zh-CN" b="0" i="1" smtClean="0">
                            <a:latin typeface="Cambria Math" panose="02040503050406030204" pitchFamily="18" charset="0"/>
                          </a:rPr>
                          <m:t>!</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𝑘</m:t>
                            </m:r>
                          </m:sup>
                        </m:sSup>
                      </m:den>
                    </m:f>
                  </m:oMath>
                </a14:m>
                <a:r>
                  <a:rPr lang="zh-CN" altLang="en-US" dirty="0"/>
                  <a:t>，在</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=7</m:t>
                    </m:r>
                    <m:r>
                      <a:rPr lang="zh-CN" altLang="en-US" i="1">
                        <a:latin typeface="Cambria Math" panose="02040503050406030204" pitchFamily="18" charset="0"/>
                      </a:rPr>
                      <m:t>的</m:t>
                    </m:r>
                  </m:oMath>
                </a14:m>
                <a:r>
                  <a:rPr lang="zh-CN" altLang="en-US" dirty="0"/>
                  <a:t>时候约为</a:t>
                </a:r>
                <a14:m>
                  <m:oMath xmlns:m="http://schemas.openxmlformats.org/officeDocument/2006/math">
                    <m:r>
                      <a:rPr lang="en-US" altLang="zh-CN" b="0" i="0" smtClean="0">
                        <a:latin typeface="Cambria Math" panose="02040503050406030204" pitchFamily="18" charset="0"/>
                      </a:rPr>
                      <m:t>0.</m:t>
                    </m:r>
                    <m:r>
                      <a:rPr lang="en-US" altLang="zh-CN" b="0" i="1" smtClean="0">
                        <a:latin typeface="Cambria Math" panose="02040503050406030204" pitchFamily="18" charset="0"/>
                      </a:rPr>
                      <m:t>6</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m:t>
                    </m:r>
                  </m:oMath>
                </a14:m>
                <a:r>
                  <a:rPr lang="zh-CN" altLang="en-US" dirty="0"/>
                  <a:t>随机个</a:t>
                </a:r>
                <a14:m>
                  <m:oMath xmlns:m="http://schemas.openxmlformats.org/officeDocument/2006/math">
                    <m:r>
                      <a:rPr lang="en-US" altLang="zh-CN" i="1" dirty="0" smtClean="0">
                        <a:latin typeface="Cambria Math" panose="02040503050406030204" pitchFamily="18" charset="0"/>
                      </a:rPr>
                      <m:t>500</m:t>
                    </m:r>
                  </m:oMath>
                </a14:m>
                <a:r>
                  <a:rPr lang="zh-CN" altLang="en-US" dirty="0"/>
                  <a:t>次可以做到</a:t>
                </a:r>
                <a14:m>
                  <m:oMath xmlns:m="http://schemas.openxmlformats.org/officeDocument/2006/math">
                    <m:r>
                      <a:rPr lang="en-US" altLang="zh-CN" b="0" i="1" smtClean="0">
                        <a:latin typeface="Cambria Math" panose="02040503050406030204" pitchFamily="18" charset="0"/>
                      </a:rPr>
                      <m:t>96%</m:t>
                    </m:r>
                  </m:oMath>
                </a14:m>
                <a:r>
                  <a:rPr lang="zh-CN" altLang="en-US" dirty="0"/>
                  <a:t>的正确率，如果还不放心可以多随几次</a:t>
                </a:r>
                <a:endParaRPr lang="en-US" altLang="zh-CN" dirty="0"/>
              </a:p>
            </p:txBody>
          </p:sp>
        </mc:Choice>
        <mc:Fallback xmlns="">
          <p:sp>
            <p:nvSpPr>
              <p:cNvPr id="3" name="内容占位符 2">
                <a:extLst>
                  <a:ext uri="{FF2B5EF4-FFF2-40B4-BE49-F238E27FC236}">
                    <a16:creationId xmlns:a16="http://schemas.microsoft.com/office/drawing/2014/main" id="{BB33631D-8EF9-4E63-88CA-9A92E7C4EC28}"/>
                  </a:ext>
                </a:extLst>
              </p:cNvPr>
              <p:cNvSpPr>
                <a:spLocks noGrp="1" noRot="1" noChangeAspect="1" noMove="1" noResize="1" noEditPoints="1" noAdjustHandles="1" noChangeArrowheads="1" noChangeShapeType="1" noTextEdit="1"/>
              </p:cNvSpPr>
              <p:nvPr>
                <p:ph idx="1"/>
              </p:nvPr>
            </p:nvSpPr>
            <p:spPr>
              <a:blipFill>
                <a:blip r:embed="rId2"/>
                <a:stretch>
                  <a:fillRect l="-479" t="-1129" r="-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119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732E4-E764-40D6-BB0A-076A0D03FF6D}"/>
              </a:ext>
            </a:extLst>
          </p:cNvPr>
          <p:cNvSpPr>
            <a:spLocks noGrp="1"/>
          </p:cNvSpPr>
          <p:nvPr>
            <p:ph type="title"/>
          </p:nvPr>
        </p:nvSpPr>
        <p:spPr/>
        <p:txBody>
          <a:bodyPr/>
          <a:lstStyle/>
          <a:p>
            <a:r>
              <a:rPr lang="zh-CN" altLang="en-US" dirty="0"/>
              <a:t>接下来是数学时间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482E6A-4090-4D71-99BE-1200065D6A63}"/>
                  </a:ext>
                </a:extLst>
              </p:cNvPr>
              <p:cNvSpPr>
                <a:spLocks noGrp="1"/>
              </p:cNvSpPr>
              <p:nvPr>
                <p:ph idx="1"/>
              </p:nvPr>
            </p:nvSpPr>
            <p:spPr/>
            <p:txBody>
              <a:bodyPr/>
              <a:lstStyle/>
              <a:p>
                <a:r>
                  <a:rPr lang="zh-CN" altLang="en-US" dirty="0"/>
                  <a:t>行列式是啥</a:t>
                </a:r>
                <a:endParaRPr lang="en-US" altLang="zh-CN" dirty="0"/>
              </a:p>
              <a:p>
                <a:r>
                  <a:rPr lang="zh-CN" altLang="en-US" dirty="0"/>
                  <a:t>我们定义一个矩阵</a:t>
                </a:r>
                <a14:m>
                  <m:oMath xmlns:m="http://schemas.openxmlformats.org/officeDocument/2006/math">
                    <m:r>
                      <a:rPr lang="en-US" altLang="zh-CN" b="0" i="1" smtClean="0">
                        <a:latin typeface="Cambria Math" panose="02040503050406030204" pitchFamily="18" charset="0"/>
                      </a:rPr>
                      <m:t>𝐴</m:t>
                    </m:r>
                  </m:oMath>
                </a14:m>
                <a:r>
                  <a:rPr lang="zh-CN" altLang="en-US" dirty="0"/>
                  <a:t>的行列式为</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r>
                            <a:rPr lang="en-US" altLang="zh-CN" b="0" i="1" smtClean="0">
                              <a:latin typeface="Cambria Math" panose="02040503050406030204" pitchFamily="18" charset="0"/>
                            </a:rPr>
                            <m:t>𝐴</m:t>
                          </m:r>
                        </m:e>
                      </m:func>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是</m:t>
                          </m:r>
                          <m:r>
                            <a:rPr lang="zh-CN" altLang="en-US" i="1" smtClean="0">
                              <a:latin typeface="Cambria Math" panose="02040503050406030204" pitchFamily="18" charset="0"/>
                            </a:rPr>
                            <m:t>一个</m:t>
                          </m:r>
                          <m:r>
                            <a:rPr lang="zh-CN" altLang="en-US" i="1">
                              <a:latin typeface="Cambria Math" panose="02040503050406030204" pitchFamily="18" charset="0"/>
                            </a:rPr>
                            <m:t>排列</m:t>
                          </m:r>
                        </m:sub>
                        <m:sup/>
                        <m:e>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𝑛</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1,</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𝑛</m:t>
                                  </m:r>
                                </m:sub>
                              </m:sSub>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nary>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𝑡</m:t>
                        </m:r>
                      </m:sup>
                    </m:sSup>
                    <m:r>
                      <a:rPr lang="zh-CN" altLang="en-US" i="1">
                        <a:latin typeface="Cambria Math" panose="02040503050406030204" pitchFamily="18" charset="0"/>
                      </a:rPr>
                      <m:t>，</m:t>
                    </m:r>
                    <m:r>
                      <a:rPr lang="en-US" altLang="zh-CN" b="0" i="1" smtClean="0">
                        <a:latin typeface="Cambria Math" panose="02040503050406030204" pitchFamily="18" charset="0"/>
                      </a:rPr>
                      <m:t>𝑡</m:t>
                    </m:r>
                    <m:r>
                      <a:rPr lang="zh-CN" altLang="en-US" i="1">
                        <a:latin typeface="Cambria Math" panose="02040503050406030204" pitchFamily="18" charset="0"/>
                      </a:rPr>
                      <m:t>表示</m:t>
                    </m:r>
                  </m:oMath>
                </a14:m>
                <a:r>
                  <a:rPr lang="zh-CN" altLang="en-US" dirty="0"/>
                  <a:t>序列</a:t>
                </a:r>
                <a14:m>
                  <m:oMath xmlns:m="http://schemas.openxmlformats.org/officeDocument/2006/math">
                    <m:r>
                      <a:rPr lang="en-US" altLang="zh-CN" b="0" i="1" dirty="0" smtClean="0">
                        <a:latin typeface="Cambria Math" panose="02040503050406030204" pitchFamily="18" charset="0"/>
                      </a:rPr>
                      <m:t>𝑎</m:t>
                    </m:r>
                  </m:oMath>
                </a14:m>
                <a:r>
                  <a:rPr lang="zh-CN" altLang="en-US" dirty="0"/>
                  <a:t>的逆序对个数</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94482E6A-4090-4D71-99BE-1200065D6A63}"/>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113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1479C-D771-4EC1-BF6F-AC391E843E02}"/>
              </a:ext>
            </a:extLst>
          </p:cNvPr>
          <p:cNvSpPr>
            <a:spLocks noGrp="1"/>
          </p:cNvSpPr>
          <p:nvPr>
            <p:ph type="title"/>
          </p:nvPr>
        </p:nvSpPr>
        <p:spPr/>
        <p:txBody>
          <a:bodyPr/>
          <a:lstStyle/>
          <a:p>
            <a:r>
              <a:rPr lang="zh-CN" altLang="en-US" dirty="0"/>
              <a:t>行列式的性质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46BFB5B-C7F5-449F-A9A1-3AB6C9DAD254}"/>
                  </a:ext>
                </a:extLst>
              </p:cNvPr>
              <p:cNvSpPr>
                <a:spLocks noGrp="1"/>
              </p:cNvSpPr>
              <p:nvPr>
                <p:ph idx="1"/>
              </p:nvPr>
            </p:nvSpPr>
            <p:spPr>
              <a:xfrm>
                <a:off x="2589212" y="2133600"/>
                <a:ext cx="8915400" cy="4267200"/>
              </a:xfrm>
            </p:spPr>
            <p:txBody>
              <a:bodyPr>
                <a:normAutofit/>
              </a:bodyPr>
              <a:lstStyle/>
              <a:p>
                <a:r>
                  <a:rPr lang="zh-CN" altLang="en-US" dirty="0"/>
                  <a:t>性质</a:t>
                </a:r>
                <a:r>
                  <a:rPr lang="en-US" altLang="zh-CN" dirty="0"/>
                  <a:t>1.</a:t>
                </a:r>
                <a:r>
                  <a:rPr lang="zh-CN" altLang="en-US" dirty="0"/>
                  <a:t>矩阵的转置矩阵（即行列互换）行列式不变，即</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e>
                        </m:func>
                      </m:e>
                    </m:func>
                  </m:oMath>
                </a14:m>
                <a:endParaRPr lang="en-US" altLang="zh-CN" dirty="0"/>
              </a:p>
              <a:p>
                <a:r>
                  <a:rPr lang="zh-CN" altLang="en-US" dirty="0"/>
                  <a:t>证明：考虑行列式的定义式，相当于每行每列选出一个数，贡献与按行从小到大排序之后，列的逆序对数量有关。</a:t>
                </a:r>
                <a:endParaRPr lang="en-US" altLang="zh-CN" dirty="0"/>
              </a:p>
              <a:p>
                <a:r>
                  <a:rPr lang="zh-CN" altLang="en-US" dirty="0"/>
                  <a:t>现在考虑按列从小到大排序，我们证明：此时行的逆序对数等于之前列的逆序对数</a:t>
                </a:r>
                <a:endParaRPr lang="en-US" altLang="zh-CN" dirty="0"/>
              </a:p>
              <a:p>
                <a:r>
                  <a:rPr lang="zh-CN" altLang="en-US" dirty="0"/>
                  <a:t>举个例子，按行考虑之后列的排列为</a:t>
                </a:r>
                <a14:m>
                  <m:oMath xmlns:m="http://schemas.openxmlformats.org/officeDocument/2006/math">
                    <m:r>
                      <a:rPr lang="en-US" altLang="zh-CN" i="1">
                        <a:latin typeface="Cambria Math" panose="02040503050406030204" pitchFamily="18" charset="0"/>
                      </a:rPr>
                      <m:t>2</m:t>
                    </m:r>
                    <m:r>
                      <a:rPr lang="en-US" altLang="zh-CN" b="0" i="1" smtClean="0">
                        <a:latin typeface="Cambria Math" panose="02040503050406030204" pitchFamily="18" charset="0"/>
                      </a:rPr>
                      <m:t> 3 1</m:t>
                    </m:r>
                  </m:oMath>
                </a14:m>
                <a:r>
                  <a:rPr lang="zh-CN" altLang="en-US" dirty="0"/>
                  <a:t>，按列考虑之后行的排列即为</a:t>
                </a:r>
                <a14:m>
                  <m:oMath xmlns:m="http://schemas.openxmlformats.org/officeDocument/2006/math">
                    <m:r>
                      <a:rPr lang="en-US" altLang="zh-CN" b="0" i="1" smtClean="0">
                        <a:latin typeface="Cambria Math" panose="02040503050406030204" pitchFamily="18" charset="0"/>
                      </a:rPr>
                      <m:t>3 1 2</m:t>
                    </m:r>
                  </m:oMath>
                </a14:m>
                <a:endParaRPr lang="en-US" altLang="zh-CN" dirty="0"/>
              </a:p>
              <a:p>
                <a:r>
                  <a:rPr lang="zh-CN" altLang="en-US" dirty="0"/>
                  <a:t>我们假设列的排列为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行的排列为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endParaRPr lang="en-US" altLang="zh-CN" dirty="0"/>
              </a:p>
              <a:p>
                <a:r>
                  <a:rPr lang="zh-CN" altLang="en-US" dirty="0"/>
                  <a:t>可以发现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zh-CN" altLang="en-US" i="1">
                        <a:latin typeface="Cambria Math" panose="02040503050406030204" pitchFamily="18" charset="0"/>
                      </a:rPr>
                      <m:t>，</m:t>
                    </m:r>
                  </m:oMath>
                </a14:m>
                <a:r>
                  <a:rPr lang="zh-CN" altLang="en-US" b="0" dirty="0"/>
                  <a:t>即</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𝑖</m:t>
                        </m:r>
                      </m:sub>
                    </m:sSub>
                    <m:r>
                      <a:rPr lang="zh-CN" altLang="en-US" i="1" dirty="0">
                        <a:latin typeface="Cambria Math" panose="02040503050406030204" pitchFamily="18" charset="0"/>
                      </a:rPr>
                      <m:t>表示</m:t>
                    </m:r>
                    <m:r>
                      <a:rPr lang="en-US" altLang="zh-CN" b="0" i="1" dirty="0" smtClean="0">
                        <a:latin typeface="Cambria Math" panose="02040503050406030204" pitchFamily="18" charset="0"/>
                      </a:rPr>
                      <m:t>𝑖</m:t>
                    </m:r>
                  </m:oMath>
                </a14:m>
                <a:r>
                  <a:rPr lang="zh-CN" altLang="en-US" b="0" dirty="0"/>
                  <a:t>在</a:t>
                </a:r>
                <a14:m>
                  <m:oMath xmlns:m="http://schemas.openxmlformats.org/officeDocument/2006/math">
                    <m:r>
                      <a:rPr lang="en-US" altLang="zh-CN" b="0" i="1" dirty="0" smtClean="0">
                        <a:latin typeface="Cambria Math" panose="02040503050406030204" pitchFamily="18" charset="0"/>
                      </a:rPr>
                      <m:t>𝑎</m:t>
                    </m:r>
                  </m:oMath>
                </a14:m>
                <a:r>
                  <a:rPr lang="zh-CN" altLang="en-US" b="0" dirty="0"/>
                  <a:t>中的出现位置</a:t>
                </a:r>
                <a:endParaRPr lang="en-US" altLang="zh-CN" b="0" dirty="0"/>
              </a:p>
              <a:p>
                <a:r>
                  <a:rPr lang="zh-CN" altLang="en-US" dirty="0"/>
                  <a:t>考虑列排列中的一个逆序对</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，我们有</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&lt;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𝑦</m:t>
                        </m:r>
                      </m:sub>
                    </m:sSub>
                  </m:oMath>
                </a14:m>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𝑦</m:t>
                        </m:r>
                      </m:sub>
                    </m:sSub>
                    <m:r>
                      <a:rPr lang="zh-CN" altLang="en-US" i="1">
                        <a:latin typeface="Cambria Math" panose="02040503050406030204" pitchFamily="18" charset="0"/>
                      </a:rPr>
                      <m:t>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sub>
                    </m:sSub>
                    <m:r>
                      <a:rPr lang="zh-CN" altLang="en-US" i="1">
                        <a:latin typeface="Cambria Math" panose="02040503050406030204" pitchFamily="18" charset="0"/>
                      </a:rPr>
                      <m:t>小</m:t>
                    </m:r>
                  </m:oMath>
                </a14:m>
                <a:r>
                  <a:rPr lang="zh-CN" altLang="en-US" dirty="0"/>
                  <a:t>，而出现位置却更靠后，即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𝑦</m:t>
                            </m:r>
                          </m:sub>
                        </m:sSub>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sub>
                        </m:sSub>
                      </m:sub>
                    </m:sSub>
                  </m:oMath>
                </a14:m>
                <a:r>
                  <a:rPr lang="zh-CN" altLang="en-US" dirty="0"/>
                  <a:t>，因此这两个数在行排列中仍为逆序对</a:t>
                </a:r>
                <a:endParaRPr lang="en-US" altLang="zh-CN" dirty="0"/>
              </a:p>
              <a:p>
                <a:r>
                  <a:rPr lang="zh-CN" altLang="en-US" dirty="0"/>
                  <a:t>因此</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e>
                        </m:func>
                      </m:e>
                    </m:func>
                  </m:oMath>
                </a14:m>
                <a:endParaRPr lang="zh-CN" altLang="en-US" dirty="0"/>
              </a:p>
            </p:txBody>
          </p:sp>
        </mc:Choice>
        <mc:Fallback xmlns="">
          <p:sp>
            <p:nvSpPr>
              <p:cNvPr id="3" name="内容占位符 2">
                <a:extLst>
                  <a:ext uri="{FF2B5EF4-FFF2-40B4-BE49-F238E27FC236}">
                    <a16:creationId xmlns:a16="http://schemas.microsoft.com/office/drawing/2014/main" id="{246BFB5B-C7F5-449F-A9A1-3AB6C9DAD254}"/>
                  </a:ext>
                </a:extLst>
              </p:cNvPr>
              <p:cNvSpPr>
                <a:spLocks noGrp="1" noRot="1" noChangeAspect="1" noMove="1" noResize="1" noEditPoints="1" noAdjustHandles="1" noChangeArrowheads="1" noChangeShapeType="1" noTextEdit="1"/>
              </p:cNvSpPr>
              <p:nvPr>
                <p:ph idx="1"/>
              </p:nvPr>
            </p:nvSpPr>
            <p:spPr>
              <a:xfrm>
                <a:off x="2589212" y="2133600"/>
                <a:ext cx="8915400" cy="4267200"/>
              </a:xfrm>
              <a:blipFill>
                <a:blip r:embed="rId2"/>
                <a:stretch>
                  <a:fillRect l="-479" t="-1000" b="-1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59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38221-1886-47B4-8C2B-456B6C202630}"/>
              </a:ext>
            </a:extLst>
          </p:cNvPr>
          <p:cNvSpPr>
            <a:spLocks noGrp="1"/>
          </p:cNvSpPr>
          <p:nvPr>
            <p:ph type="title"/>
          </p:nvPr>
        </p:nvSpPr>
        <p:spPr/>
        <p:txBody>
          <a:bodyPr/>
          <a:lstStyle/>
          <a:p>
            <a:r>
              <a:rPr lang="zh-CN" altLang="en-US" dirty="0"/>
              <a:t>行列式的性质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A109F36-CB42-4A2C-9162-63A0860426F7}"/>
                  </a:ext>
                </a:extLst>
              </p:cNvPr>
              <p:cNvSpPr>
                <a:spLocks noGrp="1"/>
              </p:cNvSpPr>
              <p:nvPr>
                <p:ph idx="1"/>
              </p:nvPr>
            </p:nvSpPr>
            <p:spPr>
              <a:xfrm>
                <a:off x="2589212" y="2133599"/>
                <a:ext cx="8915400" cy="4285861"/>
              </a:xfrm>
            </p:spPr>
            <p:txBody>
              <a:bodyPr>
                <a:normAutofit lnSpcReduction="10000"/>
              </a:bodyPr>
              <a:lstStyle/>
              <a:p>
                <a:r>
                  <a:rPr lang="zh-CN" altLang="en-US" dirty="0"/>
                  <a:t>性质</a:t>
                </a:r>
                <a14:m>
                  <m:oMath xmlns:m="http://schemas.openxmlformats.org/officeDocument/2006/math">
                    <m:r>
                      <a:rPr lang="en-US" altLang="zh-CN" i="1" dirty="0">
                        <a:latin typeface="Cambria Math" panose="02040503050406030204" pitchFamily="18" charset="0"/>
                      </a:rPr>
                      <m:t>2</m:t>
                    </m:r>
                  </m:oMath>
                </a14:m>
                <a:r>
                  <a:rPr lang="en-US" altLang="zh-CN" dirty="0"/>
                  <a:t>.</a:t>
                </a:r>
                <a:r>
                  <a:rPr lang="zh-CN" altLang="en-US" dirty="0"/>
                  <a:t>两行互换，行列式变号</a:t>
                </a:r>
                <a:endParaRPr lang="en-US" altLang="zh-CN" dirty="0"/>
              </a:p>
              <a:p>
                <a:r>
                  <a:rPr lang="zh-CN" altLang="en-US" dirty="0"/>
                  <a:t>证明：两行互换之后等价于我们将定义式排列中的两个元素交换，因此我们要证明如下定理：一个排列互换任意两个元素之和，逆序对数的奇偶性取反</a:t>
                </a:r>
                <a:endParaRPr lang="en-US" altLang="zh-CN" dirty="0"/>
              </a:p>
              <a:p>
                <a:r>
                  <a:rPr lang="zh-CN" altLang="en-US" dirty="0"/>
                  <a:t>我们假设排列为</a:t>
                </a:r>
                <a14:m>
                  <m:oMath xmlns:m="http://schemas.openxmlformats.org/officeDocument/2006/math">
                    <m:r>
                      <a:rPr lang="en-US" altLang="zh-CN" b="0" i="1" smtClean="0">
                        <a:latin typeface="Cambria Math" panose="02040503050406030204" pitchFamily="18" charset="0"/>
                      </a:rPr>
                      <m:t>𝑝</m:t>
                    </m:r>
                  </m:oMath>
                </a14:m>
                <a:r>
                  <a:rPr lang="zh-CN" altLang="en-US" dirty="0"/>
                  <a:t>，交换的两个位置为</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𝑗</m:t>
                        </m:r>
                      </m:e>
                    </m:d>
                  </m:oMath>
                </a14:m>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𝑖</m:t>
                    </m:r>
                    <m:r>
                      <a:rPr lang="zh-CN" altLang="en-US" i="1">
                        <a:latin typeface="Cambria Math" panose="02040503050406030204" pitchFamily="18" charset="0"/>
                      </a:rPr>
                      <m:t>之前</m:t>
                    </m:r>
                    <m:r>
                      <a:rPr lang="zh-CN" altLang="en-US"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之后的元素，与它们相关的逆序对不受影响</a:t>
                </a:r>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zh-CN" altLang="en-US" i="1">
                        <a:latin typeface="Cambria Math" panose="02040503050406030204" pitchFamily="18" charset="0"/>
                      </a:rPr>
                      <m:t>之间</m:t>
                    </m:r>
                  </m:oMath>
                </a14:m>
                <a:r>
                  <a:rPr lang="zh-CN" altLang="en-US" dirty="0"/>
                  <a:t>，但小于</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e>
                        </m:d>
                      </m:e>
                    </m:func>
                    <m:r>
                      <a:rPr lang="zh-CN" altLang="en-US" i="1">
                        <a:latin typeface="Cambria Math" panose="02040503050406030204" pitchFamily="18" charset="0"/>
                      </a:rPr>
                      <m:t>或</m:t>
                    </m:r>
                  </m:oMath>
                </a14:m>
                <a:r>
                  <a:rPr lang="zh-CN" altLang="en-US" dirty="0"/>
                  <a:t>大于</a:t>
                </a:r>
                <a14:m>
                  <m:oMath xmlns:m="http://schemas.openxmlformats.org/officeDocument/2006/math">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max</m:t>
                        </m:r>
                      </m:fName>
                      <m:e>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𝑗</m:t>
                                </m:r>
                              </m:sub>
                            </m:sSub>
                          </m:e>
                        </m:d>
                      </m:e>
                    </m:func>
                    <m:r>
                      <a:rPr lang="zh-CN" altLang="en-US" i="1" dirty="0">
                        <a:latin typeface="Cambria Math" panose="02040503050406030204" pitchFamily="18" charset="0"/>
                      </a:rPr>
                      <m:t>的</m:t>
                    </m:r>
                  </m:oMath>
                </a14:m>
                <a:r>
                  <a:rPr lang="zh-CN" altLang="en-US" dirty="0"/>
                  <a:t>元素，与它们相关的逆序对也不受影响</a:t>
                </a:r>
                <a:endParaRPr lang="en-US" altLang="zh-CN" dirty="0"/>
              </a:p>
              <a:p>
                <a:r>
                  <a:rPr lang="zh-CN" altLang="en-US" dirty="0"/>
                  <a:t>因此我们只需考虑</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zh-CN" altLang="en-US" i="1">
                        <a:latin typeface="Cambria Math" panose="02040503050406030204" pitchFamily="18" charset="0"/>
                      </a:rPr>
                      <m:t>之间</m:t>
                    </m:r>
                  </m:oMath>
                </a14:m>
                <a:r>
                  <a:rPr lang="zh-CN" altLang="en-US" dirty="0"/>
                  <a:t>，且值在</a:t>
                </a:r>
                <a14:m>
                  <m:oMath xmlns:m="http://schemas.openxmlformats.org/officeDocument/2006/math">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e>
                            </m:d>
                          </m:e>
                        </m:func>
                      </m:e>
                    </m:d>
                    <m:r>
                      <a:rPr lang="zh-CN" altLang="en-US" i="1">
                        <a:latin typeface="Cambria Math" panose="02040503050406030204" pitchFamily="18" charset="0"/>
                      </a:rPr>
                      <m:t>之间</m:t>
                    </m:r>
                  </m:oMath>
                </a14:m>
                <a:r>
                  <a:rPr lang="zh-CN" altLang="en-US" dirty="0"/>
                  <a:t>的元素</a:t>
                </a:r>
                <a:endParaRPr lang="en-US" altLang="zh-CN" dirty="0"/>
              </a:p>
              <a:p>
                <a:r>
                  <a:rPr lang="zh-CN" altLang="en-US" dirty="0"/>
                  <a:t>容易发现，与这些数有关的逆序对要么增加两个，要么减少两个，对逆序对总数的奇偶性没有影响</a:t>
                </a:r>
                <a:endParaRPr lang="en-US" altLang="zh-CN" dirty="0"/>
              </a:p>
              <a:p>
                <a:r>
                  <a:rPr lang="zh-CN" altLang="en-US" dirty="0"/>
                  <a:t>另外，</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交换之后，会导致逆序对数增加或减少</a:t>
                </a:r>
                <a14:m>
                  <m:oMath xmlns:m="http://schemas.openxmlformats.org/officeDocument/2006/math">
                    <m:r>
                      <a:rPr lang="en-US" altLang="zh-CN" b="0" i="1" smtClean="0">
                        <a:latin typeface="Cambria Math" panose="02040503050406030204" pitchFamily="18" charset="0"/>
                      </a:rPr>
                      <m:t>1</m:t>
                    </m:r>
                  </m:oMath>
                </a14:m>
                <a:r>
                  <a:rPr lang="zh-CN" altLang="en-US" dirty="0"/>
                  <a:t>，因此任意交换两个数，逆序对奇偶性取反</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AA109F36-CB42-4A2C-9162-63A0860426F7}"/>
                  </a:ext>
                </a:extLst>
              </p:cNvPr>
              <p:cNvSpPr>
                <a:spLocks noGrp="1" noRot="1" noChangeAspect="1" noMove="1" noResize="1" noEditPoints="1" noAdjustHandles="1" noChangeArrowheads="1" noChangeShapeType="1" noTextEdit="1"/>
              </p:cNvSpPr>
              <p:nvPr>
                <p:ph idx="1"/>
              </p:nvPr>
            </p:nvSpPr>
            <p:spPr>
              <a:xfrm>
                <a:off x="2589212" y="2133599"/>
                <a:ext cx="8915400" cy="4285861"/>
              </a:xfrm>
              <a:blipFill>
                <a:blip r:embed="rId2"/>
                <a:stretch>
                  <a:fillRect l="-479" t="-1565" r="-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067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6768B-5CF2-4DFA-AF82-0A85F5EDDF54}"/>
              </a:ext>
            </a:extLst>
          </p:cNvPr>
          <p:cNvSpPr>
            <a:spLocks noGrp="1"/>
          </p:cNvSpPr>
          <p:nvPr>
            <p:ph type="title"/>
          </p:nvPr>
        </p:nvSpPr>
        <p:spPr/>
        <p:txBody>
          <a:bodyPr/>
          <a:lstStyle/>
          <a:p>
            <a:r>
              <a:rPr lang="zh-CN" altLang="en-US" dirty="0"/>
              <a:t>行列式的性质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55795D-4C9D-4209-B6E8-E1B4FC86E461}"/>
                  </a:ext>
                </a:extLst>
              </p:cNvPr>
              <p:cNvSpPr>
                <a:spLocks noGrp="1"/>
              </p:cNvSpPr>
              <p:nvPr>
                <p:ph idx="1"/>
              </p:nvPr>
            </p:nvSpPr>
            <p:spPr>
              <a:xfrm>
                <a:off x="2589212" y="2133600"/>
                <a:ext cx="8915400" cy="4024604"/>
              </a:xfrm>
            </p:spPr>
            <p:txBody>
              <a:bodyPr>
                <a:normAutofit/>
              </a:bodyPr>
              <a:lstStyle/>
              <a:p>
                <a:r>
                  <a:rPr lang="zh-CN" altLang="en-US" dirty="0"/>
                  <a:t>性质</a:t>
                </a:r>
                <a:r>
                  <a:rPr lang="en-US" altLang="zh-CN" dirty="0"/>
                  <a:t>3.</a:t>
                </a:r>
                <a:r>
                  <a:rPr lang="zh-CN" altLang="en-US" dirty="0"/>
                  <a:t>矩阵的一行乘以</a:t>
                </a:r>
                <a14:m>
                  <m:oMath xmlns:m="http://schemas.openxmlformats.org/officeDocument/2006/math">
                    <m:r>
                      <a:rPr lang="en-US" altLang="zh-CN" b="0" i="1" smtClean="0">
                        <a:latin typeface="Cambria Math" panose="02040503050406030204" pitchFamily="18" charset="0"/>
                      </a:rPr>
                      <m:t>𝑘</m:t>
                    </m:r>
                  </m:oMath>
                </a14:m>
                <a:r>
                  <a:rPr lang="zh-CN" altLang="en-US" dirty="0"/>
                  <a:t>，行列式的值乘以</a:t>
                </a:r>
                <a14:m>
                  <m:oMath xmlns:m="http://schemas.openxmlformats.org/officeDocument/2006/math">
                    <m:r>
                      <a:rPr lang="en-US" altLang="zh-CN" b="0" i="1" smtClean="0">
                        <a:latin typeface="Cambria Math" panose="02040503050406030204" pitchFamily="18" charset="0"/>
                      </a:rPr>
                      <m:t>𝑘</m:t>
                    </m:r>
                  </m:oMath>
                </a14:m>
                <a:endParaRPr lang="en-US" altLang="zh-CN" dirty="0"/>
              </a:p>
              <a:p>
                <a:r>
                  <a:rPr lang="zh-CN" altLang="en-US" dirty="0"/>
                  <a:t>根据定义式容易看出</a:t>
                </a:r>
                <a:endParaRPr lang="en-US" altLang="zh-CN" dirty="0"/>
              </a:p>
              <a:p>
                <a:r>
                  <a:rPr lang="zh-CN" altLang="en-US" dirty="0"/>
                  <a:t>性质</a:t>
                </a:r>
                <a:r>
                  <a:rPr lang="en-US" altLang="zh-CN" dirty="0"/>
                  <a:t>4.</a:t>
                </a:r>
                <a:r>
                  <a:rPr lang="zh-CN" altLang="en-US" dirty="0"/>
                  <a:t>如果矩阵的两行相等，则行列式的值为</a:t>
                </a:r>
                <a14:m>
                  <m:oMath xmlns:m="http://schemas.openxmlformats.org/officeDocument/2006/math">
                    <m:r>
                      <a:rPr lang="en-US" altLang="zh-CN" b="0" i="1" smtClean="0">
                        <a:latin typeface="Cambria Math" panose="02040503050406030204" pitchFamily="18" charset="0"/>
                      </a:rPr>
                      <m:t>0</m:t>
                    </m:r>
                  </m:oMath>
                </a14:m>
                <a:endParaRPr lang="en-US" altLang="zh-CN" dirty="0"/>
              </a:p>
              <a:p>
                <a:r>
                  <a:rPr lang="zh-CN" altLang="en-US" dirty="0"/>
                  <a:t>我们假设这两行分别为</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，定义式中枚举的列为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oMath>
                </a14:m>
                <a:endParaRPr lang="en-US" altLang="zh-CN" dirty="0"/>
              </a:p>
              <a:p>
                <a:r>
                  <a:rPr lang="zh-CN" altLang="en-US" dirty="0"/>
                  <a:t>我们知道定义式中的枚举是对称的，即当前</a:t>
                </a:r>
                <a14:m>
                  <m:oMath xmlns:m="http://schemas.openxmlformats.org/officeDocument/2006/math">
                    <m:r>
                      <a:rPr lang="zh-CN" altLang="en-US" b="0" i="1" dirty="0">
                        <a:latin typeface="Cambria Math" panose="02040503050406030204" pitchFamily="18" charset="0"/>
                      </a:rPr>
                      <m:t>排列</m:t>
                    </m:r>
                    <m:r>
                      <a:rPr lang="zh-CN" altLang="en-US" i="1" dirty="0" smtClean="0">
                        <a:latin typeface="Cambria Math" panose="02040503050406030204" pitchFamily="18" charset="0"/>
                      </a:rPr>
                      <m:t>在</m:t>
                    </m:r>
                    <m:r>
                      <a:rPr lang="zh-CN" altLang="en-US" i="1" dirty="0">
                        <a:latin typeface="Cambria Math" panose="02040503050406030204" pitchFamily="18" charset="0"/>
                      </a:rPr>
                      <m:t>这</m:t>
                    </m:r>
                    <m:r>
                      <a:rPr lang="zh-CN" altLang="en-US" i="1" dirty="0" smtClean="0">
                        <a:latin typeface="Cambria Math" panose="02040503050406030204" pitchFamily="18" charset="0"/>
                      </a:rPr>
                      <m:t>两行</m:t>
                    </m:r>
                    <m:r>
                      <a:rPr lang="zh-CN" altLang="en-US" i="1" dirty="0">
                        <a:latin typeface="Cambria Math" panose="02040503050406030204" pitchFamily="18" charset="0"/>
                      </a:rPr>
                      <m:t>的</m:t>
                    </m:r>
                    <m:r>
                      <a:rPr lang="zh-CN" altLang="en-US" i="1" dirty="0" smtClean="0">
                        <a:latin typeface="Cambria Math" panose="02040503050406030204" pitchFamily="18" charset="0"/>
                      </a:rPr>
                      <m:t>位置</m:t>
                    </m:r>
                    <m:r>
                      <a:rPr lang="zh-CN" altLang="en-US" i="1" dirty="0">
                        <a:latin typeface="Cambria Math" panose="02040503050406030204" pitchFamily="18" charset="0"/>
                      </a:rPr>
                      <m:t>为</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oMath>
                </a14:m>
                <a:r>
                  <a:rPr lang="zh-CN" altLang="en-US" dirty="0"/>
                  <a:t>一定存在</a:t>
                </a:r>
                <a14:m>
                  <m:oMath xmlns:m="http://schemas.openxmlformats.org/officeDocument/2006/math">
                    <m:r>
                      <a:rPr lang="zh-CN" altLang="en-US" b="0" i="1" dirty="0">
                        <a:latin typeface="Cambria Math" panose="02040503050406030204" pitchFamily="18" charset="0"/>
                      </a:rPr>
                      <m:t>另一个</m:t>
                    </m:r>
                    <m:r>
                      <a:rPr lang="zh-CN" altLang="en-US" i="1" dirty="0" smtClean="0">
                        <a:latin typeface="Cambria Math" panose="02040503050406030204" pitchFamily="18" charset="0"/>
                      </a:rPr>
                      <m:t>排列</m:t>
                    </m:r>
                    <m:r>
                      <a:rPr lang="zh-CN" altLang="en-US" i="1" dirty="0">
                        <a:latin typeface="Cambria Math" panose="02040503050406030204" pitchFamily="18" charset="0"/>
                      </a:rPr>
                      <m:t>，</m:t>
                    </m:r>
                    <m:r>
                      <a:rPr lang="zh-CN" altLang="en-US" i="1" dirty="0" smtClean="0">
                        <a:latin typeface="Cambria Math" panose="02040503050406030204" pitchFamily="18" charset="0"/>
                      </a:rPr>
                      <m:t>这</m:t>
                    </m:r>
                    <m:r>
                      <a:rPr lang="zh-CN" altLang="en-US" i="1" dirty="0">
                        <a:latin typeface="Cambria Math" panose="02040503050406030204" pitchFamily="18" charset="0"/>
                      </a:rPr>
                      <m:t>两</m:t>
                    </m:r>
                    <m:r>
                      <a:rPr lang="zh-CN" altLang="en-US" i="1" dirty="0" smtClean="0">
                        <a:latin typeface="Cambria Math" panose="02040503050406030204" pitchFamily="18" charset="0"/>
                      </a:rPr>
                      <m:t>行</m:t>
                    </m:r>
                    <m:r>
                      <a:rPr lang="zh-CN" altLang="en-US" i="1" dirty="0">
                        <a:latin typeface="Cambria Math" panose="02040503050406030204" pitchFamily="18" charset="0"/>
                      </a:rPr>
                      <m:t>的</m:t>
                    </m:r>
                    <m:r>
                      <a:rPr lang="zh-CN" altLang="en-US" i="1" dirty="0" smtClean="0">
                        <a:latin typeface="Cambria Math" panose="02040503050406030204" pitchFamily="18" charset="0"/>
                      </a:rPr>
                      <m:t>位置</m:t>
                    </m:r>
                    <m:r>
                      <a:rPr lang="zh-CN" altLang="en-US" i="1" dirty="0">
                        <a:latin typeface="Cambria Math" panose="02040503050406030204" pitchFamily="18" charset="0"/>
                      </a:rPr>
                      <m:t>为</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而其它行与之前的排列完全一样</a:t>
                </a:r>
                <a:endParaRPr lang="en-US" altLang="zh-CN" dirty="0"/>
              </a:p>
              <a:p>
                <a:r>
                  <a:rPr lang="zh-CN" altLang="en-US" dirty="0"/>
                  <a:t>由于</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两行相等，因此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ub>
                    </m:sSub>
                  </m:oMath>
                </a14:m>
                <a:endParaRPr lang="en-US" altLang="zh-CN" b="0" dirty="0"/>
              </a:p>
              <a:p>
                <a:r>
                  <a:rPr lang="zh-CN" altLang="en-US" dirty="0"/>
                  <a:t>而枚举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的</m:t>
                    </m:r>
                  </m:oMath>
                </a14:m>
                <a:r>
                  <a:rPr lang="zh-CN" altLang="en-US" dirty="0"/>
                  <a:t>时候，根据之前的证明，此时的排列的逆序对数取反，由于我们所乘的系数是</a:t>
                </a:r>
                <a14:m>
                  <m:oMath xmlns:m="http://schemas.openxmlformats.org/officeDocument/2006/math">
                    <m:r>
                      <a:rPr lang="en-US" altLang="zh-CN" b="0" i="1" smtClean="0">
                        <a:latin typeface="Cambria Math" panose="02040503050406030204" pitchFamily="18" charset="0"/>
                      </a:rPr>
                      <m:t>−1</m:t>
                    </m:r>
                  </m:oMath>
                </a14:m>
                <a:r>
                  <a:rPr lang="zh-CN" altLang="en-US" dirty="0"/>
                  <a:t>的逆序对个数次方，因此这两项抵消了</a:t>
                </a:r>
                <a:endParaRPr lang="en-US" altLang="zh-CN" dirty="0"/>
              </a:p>
              <a:p>
                <a:r>
                  <a:rPr lang="zh-CN" altLang="en-US" dirty="0"/>
                  <a:t>将枚举出的排列两两配对，每一对都会抵消，因此总行列式的值为</a:t>
                </a:r>
                <a14:m>
                  <m:oMath xmlns:m="http://schemas.openxmlformats.org/officeDocument/2006/math">
                    <m:r>
                      <a:rPr lang="en-US" altLang="zh-CN" b="0" i="1" smtClean="0">
                        <a:latin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2255795D-4C9D-4209-B6E8-E1B4FC86E461}"/>
                  </a:ext>
                </a:extLst>
              </p:cNvPr>
              <p:cNvSpPr>
                <a:spLocks noGrp="1" noRot="1" noChangeAspect="1" noMove="1" noResize="1" noEditPoints="1" noAdjustHandles="1" noChangeArrowheads="1" noChangeShapeType="1" noTextEdit="1"/>
              </p:cNvSpPr>
              <p:nvPr>
                <p:ph idx="1"/>
              </p:nvPr>
            </p:nvSpPr>
            <p:spPr>
              <a:xfrm>
                <a:off x="2589212" y="2133600"/>
                <a:ext cx="8915400" cy="4024604"/>
              </a:xfrm>
              <a:blipFill>
                <a:blip r:embed="rId2"/>
                <a:stretch>
                  <a:fillRect l="-479" t="-1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845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2F31A-B9EE-4F1D-9E1A-9A0CBFC29272}"/>
              </a:ext>
            </a:extLst>
          </p:cNvPr>
          <p:cNvSpPr>
            <a:spLocks noGrp="1"/>
          </p:cNvSpPr>
          <p:nvPr>
            <p:ph type="title"/>
          </p:nvPr>
        </p:nvSpPr>
        <p:spPr/>
        <p:txBody>
          <a:bodyPr/>
          <a:lstStyle/>
          <a:p>
            <a:r>
              <a:rPr lang="zh-CN" altLang="en-US" dirty="0"/>
              <a:t>行列式的性质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617837-AE71-4A9A-97C2-990D9C257408}"/>
                  </a:ext>
                </a:extLst>
              </p:cNvPr>
              <p:cNvSpPr>
                <a:spLocks noGrp="1"/>
              </p:cNvSpPr>
              <p:nvPr>
                <p:ph idx="1"/>
              </p:nvPr>
            </p:nvSpPr>
            <p:spPr/>
            <p:txBody>
              <a:bodyPr/>
              <a:lstStyle/>
              <a:p>
                <a:r>
                  <a:rPr lang="zh-CN" altLang="en-US" dirty="0"/>
                  <a:t>性质</a:t>
                </a:r>
                <a:r>
                  <a:rPr lang="en-US" altLang="zh-CN" dirty="0"/>
                  <a:t>5.</a:t>
                </a:r>
                <a:r>
                  <a:rPr lang="zh-CN" altLang="en-US" dirty="0"/>
                  <a:t>如果两个矩阵有且仅有一行不同，那么这两个矩阵的行列式之和等于其它行不变，这两行对应相加之后得到的矩阵的行列式</a:t>
                </a:r>
                <a:endParaRPr lang="en-US" altLang="zh-CN" dirty="0"/>
              </a:p>
              <a:p>
                <a:r>
                  <a:rPr lang="zh-CN" altLang="en-US" dirty="0"/>
                  <a:t>举个例子，</a:t>
                </a:r>
                <a14:m>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𝑎</m:t>
                              </m:r>
                            </m:e>
                            <m:e>
                              <m:r>
                                <a:rPr lang="en-US" altLang="zh-CN" i="1">
                                  <a:latin typeface="Cambria Math" panose="02040503050406030204" pitchFamily="18" charset="0"/>
                                </a:rPr>
                                <m:t>𝑏</m:t>
                              </m:r>
                            </m:e>
                          </m:mr>
                          <m:mr>
                            <m:e>
                              <m:r>
                                <a:rPr lang="en-US" altLang="zh-CN" i="1">
                                  <a:latin typeface="Cambria Math" panose="02040503050406030204" pitchFamily="18" charset="0"/>
                                </a:rPr>
                                <m:t>𝑐</m:t>
                              </m:r>
                            </m:e>
                            <m:e>
                              <m:r>
                                <a:rPr lang="en-US" altLang="zh-CN" i="1">
                                  <a:latin typeface="Cambria Math" panose="02040503050406030204" pitchFamily="18" charset="0"/>
                                </a:rPr>
                                <m:t>𝑑</m:t>
                              </m:r>
                            </m:e>
                          </m:mr>
                        </m:m>
                      </m:e>
                    </m:d>
                  </m:oMath>
                </a14:m>
                <a:r>
                  <a:rPr lang="en-US" altLang="zh-CN" dirty="0"/>
                  <a:t> </a:t>
                </a:r>
                <a14:m>
                  <m:oMath xmlns:m="http://schemas.openxmlformats.org/officeDocument/2006/math">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𝑎</m:t>
                                  </m:r>
                                </m:e>
                                <m:sub>
                                  <m:r>
                                    <m:rPr>
                                      <m:brk m:alnAt="7"/>
                                    </m:rP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mr>
                          <m:mr>
                            <m:e>
                              <m:r>
                                <a:rPr lang="en-US" altLang="zh-CN" i="1">
                                  <a:latin typeface="Cambria Math" panose="02040503050406030204" pitchFamily="18" charset="0"/>
                                </a:rPr>
                                <m:t>𝑐</m:t>
                              </m:r>
                            </m:e>
                            <m:e>
                              <m:r>
                                <a:rPr lang="en-US" altLang="zh-CN" i="1">
                                  <a:latin typeface="Cambria Math" panose="02040503050406030204" pitchFamily="18" charset="0"/>
                                </a:rPr>
                                <m:t>𝑑</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𝑎</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𝑎</m:t>
                                  </m:r>
                                </m:e>
                                <m:sub>
                                  <m:r>
                                    <m:rPr>
                                      <m:brk m:alnAt="7"/>
                                    </m:rPr>
                                    <a:rPr lang="en-US" altLang="zh-CN" i="1">
                                      <a:latin typeface="Cambria Math" panose="02040503050406030204" pitchFamily="18" charset="0"/>
                                    </a:rPr>
                                    <m:t>1</m:t>
                                  </m:r>
                                </m:sub>
                              </m:sSub>
                            </m:e>
                            <m:e>
                              <m:r>
                                <a:rPr lang="en-US" altLang="zh-CN" i="1">
                                  <a:latin typeface="Cambria Math" panose="02040503050406030204" pitchFamily="18" charset="0"/>
                                </a:rPr>
                                <m:t>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e>
                          </m:mr>
                          <m:mr>
                            <m:e>
                              <m:r>
                                <a:rPr lang="en-US" altLang="zh-CN" i="1">
                                  <a:latin typeface="Cambria Math" panose="02040503050406030204" pitchFamily="18" charset="0"/>
                                </a:rPr>
                                <m:t>𝑐</m:t>
                              </m:r>
                            </m:e>
                            <m:e>
                              <m:r>
                                <a:rPr lang="en-US" altLang="zh-CN" i="1">
                                  <a:latin typeface="Cambria Math" panose="02040503050406030204" pitchFamily="18" charset="0"/>
                                </a:rPr>
                                <m:t>𝑑</m:t>
                              </m:r>
                            </m:e>
                          </m:mr>
                        </m:m>
                      </m:e>
                    </m:d>
                  </m:oMath>
                </a14:m>
                <a:endParaRPr lang="en-US" altLang="zh-CN" dirty="0"/>
              </a:p>
              <a:p>
                <a:r>
                  <a:rPr lang="zh-CN" altLang="en-US" dirty="0"/>
                  <a:t>证明：仍然考虑行列式的定义，假设第</a:t>
                </a:r>
                <a14:m>
                  <m:oMath xmlns:m="http://schemas.openxmlformats.org/officeDocument/2006/math">
                    <m:r>
                      <a:rPr lang="en-US" altLang="zh-CN" b="0" i="1" smtClean="0">
                        <a:latin typeface="Cambria Math" panose="02040503050406030204" pitchFamily="18" charset="0"/>
                      </a:rPr>
                      <m:t>𝑘</m:t>
                    </m:r>
                  </m:oMath>
                </a14:m>
                <a:r>
                  <a:rPr lang="zh-CN" altLang="en-US" dirty="0"/>
                  <a:t>行不同</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𝑖</m:t>
                                  </m:r>
                                </m:e>
                                <m:sub>
                                  <m:r>
                                    <m:rPr>
                                      <m:brk m:alnAt="7"/>
                                    </m:rP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𝑖</m:t>
                                  </m:r>
                                </m:e>
                                <m:sub>
                                  <m:r>
                                    <m:rPr>
                                      <m:brk m:alnAt="7"/>
                                    </m:rPr>
                                    <a:rPr lang="en-US" altLang="zh-CN" b="0" i="1" smtClean="0">
                                      <a:latin typeface="Cambria Math" panose="02040503050406030204" pitchFamily="18" charset="0"/>
                                    </a:rPr>
                                    <m:t>2</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是</m:t>
                              </m:r>
                              <m:r>
                                <a:rPr lang="zh-CN" altLang="en-US" i="1" smtClean="0">
                                  <a:latin typeface="Cambria Math" panose="02040503050406030204" pitchFamily="18" charset="0"/>
                                </a:rPr>
                                <m:t>排列</m:t>
                              </m:r>
                            </m:sub>
                            <m:sup/>
                            <m:e>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𝑛</m:t>
                                      </m:r>
                                    </m:sub>
                                  </m:sSub>
                                </m:e>
                              </m:d>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sub>
                                    <m:sup>
                                      <m:r>
                                        <a:rPr lang="en-US" altLang="zh-CN" b="0" i="1" smtClean="0">
                                          <a:latin typeface="Cambria Math" panose="02040503050406030204" pitchFamily="18" charset="0"/>
                                        </a:rPr>
                                        <m:t>′</m:t>
                                      </m:r>
                                    </m:sup>
                                  </m:sSubSup>
                                </m:e>
                              </m:d>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𝑗</m:t>
                                          </m:r>
                                        </m:sub>
                                      </m:sSub>
                                    </m:sub>
                                  </m:sSub>
                                </m:e>
                              </m:nary>
                            </m:e>
                          </m:nary>
                        </m:e>
                      </m:func>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det</m:t>
                          </m:r>
                        </m:fName>
                        <m:e>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det</m:t>
                              </m:r>
                            </m:fName>
                            <m:e>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e>
                          </m:func>
                        </m:e>
                      </m:func>
                    </m:oMath>
                  </m:oMathPara>
                </a14:m>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FF617837-AE71-4A9A-97C2-990D9C257408}"/>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800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0D06-554B-4DD0-9E09-72FB15007919}"/>
              </a:ext>
            </a:extLst>
          </p:cNvPr>
          <p:cNvSpPr>
            <a:spLocks noGrp="1"/>
          </p:cNvSpPr>
          <p:nvPr>
            <p:ph type="title"/>
          </p:nvPr>
        </p:nvSpPr>
        <p:spPr/>
        <p:txBody>
          <a:bodyPr/>
          <a:lstStyle/>
          <a:p>
            <a:r>
              <a:rPr lang="zh-CN" altLang="en-US" dirty="0"/>
              <a:t>行列式的性质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39A9098-41D1-4DF6-AD7D-8E594889C7BE}"/>
                  </a:ext>
                </a:extLst>
              </p:cNvPr>
              <p:cNvSpPr>
                <a:spLocks noGrp="1"/>
              </p:cNvSpPr>
              <p:nvPr>
                <p:ph idx="1"/>
              </p:nvPr>
            </p:nvSpPr>
            <p:spPr/>
            <p:txBody>
              <a:bodyPr/>
              <a:lstStyle/>
              <a:p>
                <a:r>
                  <a:rPr lang="zh-CN" altLang="en-US" dirty="0"/>
                  <a:t>我保证这个性质是最后一个性质</a:t>
                </a:r>
                <a:endParaRPr lang="en-US" altLang="zh-CN" dirty="0"/>
              </a:p>
              <a:p>
                <a:r>
                  <a:rPr lang="zh-CN" altLang="en-US" dirty="0"/>
                  <a:t>性质</a:t>
                </a:r>
                <a:r>
                  <a:rPr lang="en-US" altLang="zh-CN" dirty="0"/>
                  <a:t>6.</a:t>
                </a:r>
                <a:r>
                  <a:rPr lang="zh-CN" altLang="en-US" dirty="0"/>
                  <a:t>将矩阵的一行乘上</a:t>
                </a:r>
                <a14:m>
                  <m:oMath xmlns:m="http://schemas.openxmlformats.org/officeDocument/2006/math">
                    <m:r>
                      <a:rPr lang="en-US" altLang="zh-CN" b="0" i="1" smtClean="0">
                        <a:latin typeface="Cambria Math" panose="02040503050406030204" pitchFamily="18" charset="0"/>
                      </a:rPr>
                      <m:t>𝑘</m:t>
                    </m:r>
                  </m:oMath>
                </a14:m>
                <a:r>
                  <a:rPr lang="zh-CN" altLang="en-US" dirty="0"/>
                  <a:t>，对应地加到另一行，矩阵的行列式不变</a:t>
                </a:r>
                <a:endParaRPr lang="en-US" altLang="zh-CN" dirty="0"/>
              </a:p>
              <a:p>
                <a:r>
                  <a:rPr lang="zh-CN" altLang="en-US" dirty="0"/>
                  <a:t>以二阶行列式为例</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𝑎</m:t>
                                </m:r>
                              </m:e>
                              <m:e>
                                <m:r>
                                  <a:rPr lang="en-US" altLang="zh-CN" b="0" i="1" smtClean="0">
                                    <a:latin typeface="Cambria Math" panose="02040503050406030204" pitchFamily="18" charset="0"/>
                                  </a:rPr>
                                  <m:t>𝑏</m:t>
                                </m:r>
                              </m:e>
                            </m:mr>
                            <m:m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𝑘𝑎</m:t>
                                </m:r>
                              </m:e>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𝑘𝑏</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𝑎</m:t>
                                </m:r>
                              </m:e>
                              <m:e>
                                <m:r>
                                  <a:rPr lang="en-US" altLang="zh-CN" b="0" i="1" smtClean="0">
                                    <a:latin typeface="Cambria Math" panose="02040503050406030204" pitchFamily="18" charset="0"/>
                                  </a:rPr>
                                  <m:t>𝑏</m:t>
                                </m:r>
                              </m:e>
                            </m:mr>
                            <m:m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𝑑</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𝑎</m:t>
                                </m:r>
                              </m:e>
                              <m:e>
                                <m:r>
                                  <a:rPr lang="en-US" altLang="zh-CN" b="0" i="1" smtClean="0">
                                    <a:latin typeface="Cambria Math" panose="02040503050406030204" pitchFamily="18" charset="0"/>
                                  </a:rPr>
                                  <m:t>𝑏</m:t>
                                </m:r>
                              </m:e>
                            </m:mr>
                            <m:mr>
                              <m:e>
                                <m:r>
                                  <a:rPr lang="en-US" altLang="zh-CN" b="0" i="1" smtClean="0">
                                    <a:latin typeface="Cambria Math" panose="02040503050406030204" pitchFamily="18" charset="0"/>
                                  </a:rPr>
                                  <m:t>𝑘𝑎</m:t>
                                </m:r>
                              </m:e>
                              <m:e>
                                <m:r>
                                  <a:rPr lang="en-US" altLang="zh-CN" b="0" i="1" smtClean="0">
                                    <a:latin typeface="Cambria Math" panose="02040503050406030204" pitchFamily="18" charset="0"/>
                                  </a:rPr>
                                  <m:t>𝑘𝑏</m:t>
                                </m:r>
                              </m:e>
                            </m:mr>
                          </m:m>
                        </m:e>
                      </m:d>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𝑎</m:t>
                                </m:r>
                              </m:e>
                              <m:e>
                                <m:r>
                                  <a:rPr lang="en-US" altLang="zh-CN" b="0" i="1" smtClean="0">
                                    <a:latin typeface="Cambria Math" panose="02040503050406030204" pitchFamily="18" charset="0"/>
                                  </a:rPr>
                                  <m:t>𝑏</m:t>
                                </m:r>
                              </m:e>
                            </m:mr>
                            <m:m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𝑑</m:t>
                                </m:r>
                              </m:e>
                            </m:mr>
                          </m:m>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𝑎</m:t>
                                </m:r>
                              </m:e>
                              <m:e>
                                <m:r>
                                  <a:rPr lang="en-US" altLang="zh-CN" b="0" i="1" smtClean="0">
                                    <a:latin typeface="Cambria Math" panose="02040503050406030204" pitchFamily="18" charset="0"/>
                                  </a:rPr>
                                  <m:t>𝑏</m:t>
                                </m:r>
                              </m:e>
                            </m:mr>
                            <m:mr>
                              <m:e>
                                <m:r>
                                  <a:rPr lang="en-US" altLang="zh-CN" b="0" i="1" smtClean="0">
                                    <a:latin typeface="Cambria Math" panose="02040503050406030204" pitchFamily="18" charset="0"/>
                                  </a:rPr>
                                  <m:t>𝑎</m:t>
                                </m:r>
                              </m:e>
                              <m:e>
                                <m:r>
                                  <a:rPr lang="en-US" altLang="zh-CN" b="0" i="1" smtClean="0">
                                    <a:latin typeface="Cambria Math" panose="02040503050406030204" pitchFamily="18" charset="0"/>
                                  </a:rPr>
                                  <m:t>𝑏</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𝑎</m:t>
                                </m:r>
                              </m:e>
                              <m:e>
                                <m:r>
                                  <a:rPr lang="en-US" altLang="zh-CN" b="0" i="1" smtClean="0">
                                    <a:latin typeface="Cambria Math" panose="02040503050406030204" pitchFamily="18" charset="0"/>
                                  </a:rPr>
                                  <m:t>𝑏</m:t>
                                </m:r>
                              </m:e>
                            </m:mr>
                            <m:m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𝑑</m:t>
                                </m:r>
                              </m:e>
                            </m:mr>
                          </m:m>
                        </m:e>
                      </m:d>
                    </m:oMath>
                  </m:oMathPara>
                </a14:m>
                <a:endParaRPr lang="en-US" altLang="zh-CN" dirty="0"/>
              </a:p>
              <a:p>
                <a:r>
                  <a:rPr lang="zh-CN" altLang="en-US" dirty="0"/>
                  <a:t>我们称这样的变换为</a:t>
                </a:r>
                <a:r>
                  <a:rPr lang="zh-CN" altLang="en-US" b="1" dirty="0"/>
                  <a:t>初等行变换</a:t>
                </a:r>
              </a:p>
            </p:txBody>
          </p:sp>
        </mc:Choice>
        <mc:Fallback xmlns="">
          <p:sp>
            <p:nvSpPr>
              <p:cNvPr id="3" name="内容占位符 2">
                <a:extLst>
                  <a:ext uri="{FF2B5EF4-FFF2-40B4-BE49-F238E27FC236}">
                    <a16:creationId xmlns:a16="http://schemas.microsoft.com/office/drawing/2014/main" id="{739A9098-41D1-4DF6-AD7D-8E594889C7BE}"/>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121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29B29-7661-45E4-9192-8E383DE5191E}"/>
              </a:ext>
            </a:extLst>
          </p:cNvPr>
          <p:cNvSpPr>
            <a:spLocks noGrp="1"/>
          </p:cNvSpPr>
          <p:nvPr>
            <p:ph type="title"/>
          </p:nvPr>
        </p:nvSpPr>
        <p:spPr/>
        <p:txBody>
          <a:bodyPr/>
          <a:lstStyle/>
          <a:p>
            <a:r>
              <a:rPr lang="zh-CN" altLang="en-US" dirty="0"/>
              <a:t>行列式的求法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FD8245-FF67-443D-A480-89726081E0AF}"/>
                  </a:ext>
                </a:extLst>
              </p:cNvPr>
              <p:cNvSpPr>
                <a:spLocks noGrp="1"/>
              </p:cNvSpPr>
              <p:nvPr>
                <p:ph idx="1"/>
              </p:nvPr>
            </p:nvSpPr>
            <p:spPr>
              <a:xfrm>
                <a:off x="2589212" y="2133599"/>
                <a:ext cx="8915400" cy="4472473"/>
              </a:xfrm>
            </p:spPr>
            <p:txBody>
              <a:bodyPr/>
              <a:lstStyle/>
              <a:p>
                <a:r>
                  <a:rPr lang="zh-CN" altLang="en-US" dirty="0"/>
                  <a:t>暴力按照定义式计算是</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的，因为需要枚举排列</a:t>
                </a:r>
                <a:endParaRPr lang="en-US" altLang="zh-CN" dirty="0"/>
              </a:p>
              <a:p>
                <a:r>
                  <a:rPr lang="zh-CN" altLang="en-US" dirty="0"/>
                  <a:t>我们考虑这样一种特殊矩阵：这个矩阵只有主对角线以及主对角线上方的格子有值，主对角线下方的格子都是</a:t>
                </a:r>
                <a14:m>
                  <m:oMath xmlns:m="http://schemas.openxmlformats.org/officeDocument/2006/math">
                    <m:r>
                      <a:rPr lang="en-US" altLang="zh-CN" b="0" i="1" smtClean="0">
                        <a:latin typeface="Cambria Math" panose="02040503050406030204" pitchFamily="18" charset="0"/>
                      </a:rPr>
                      <m:t>0</m:t>
                    </m:r>
                  </m:oMath>
                </a14:m>
                <a:r>
                  <a:rPr lang="zh-CN" altLang="en-US" dirty="0"/>
                  <a:t>，我们称这样的矩阵为</a:t>
                </a:r>
                <a:r>
                  <a:rPr lang="zh-CN" altLang="en-US" b="1" dirty="0"/>
                  <a:t>上三角矩阵</a:t>
                </a:r>
                <a:endParaRPr lang="en-US" altLang="zh-CN" b="1" dirty="0"/>
              </a:p>
              <a:p>
                <a:r>
                  <a:rPr lang="zh-CN" altLang="en-US" dirty="0"/>
                  <a:t>比如这个矩阵：</a:t>
                </a:r>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
                      </m:e>
                    </m:d>
                  </m:oMath>
                </a14:m>
                <a:endParaRPr lang="en-US" altLang="zh-CN" dirty="0"/>
              </a:p>
              <a:p>
                <a:r>
                  <a:rPr lang="zh-CN" altLang="en-US" dirty="0"/>
                  <a:t>这一类矩阵的行列式就是主对角线上所有数的乘积</a:t>
                </a:r>
                <a:endParaRPr lang="en-US" altLang="zh-CN" dirty="0"/>
              </a:p>
              <a:p>
                <a:r>
                  <a:rPr lang="zh-CN" altLang="en-US" dirty="0"/>
                  <a:t>我们考虑行列式的定义式，什么时候后面的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𝑛</m:t>
                            </m:r>
                          </m:sub>
                        </m:sSub>
                      </m:sub>
                    </m:sSub>
                  </m:oMath>
                </a14:m>
                <a:r>
                  <a:rPr lang="zh-CN" altLang="en-US" dirty="0"/>
                  <a:t>非</a:t>
                </a:r>
                <a14:m>
                  <m:oMath xmlns:m="http://schemas.openxmlformats.org/officeDocument/2006/math">
                    <m:r>
                      <a:rPr lang="en-US" altLang="zh-CN" b="0" i="1" dirty="0" smtClean="0">
                        <a:latin typeface="Cambria Math" panose="02040503050406030204" pitchFamily="18" charset="0"/>
                      </a:rPr>
                      <m:t>0</m:t>
                    </m:r>
                  </m:oMath>
                </a14:m>
                <a:endParaRPr lang="en-US" altLang="zh-CN" dirty="0"/>
              </a:p>
              <a:p>
                <a:r>
                  <a:rPr lang="zh-CN" altLang="en-US" dirty="0"/>
                  <a:t>显然这个排列不能选到数字</a:t>
                </a:r>
                <a14:m>
                  <m:oMath xmlns:m="http://schemas.openxmlformats.org/officeDocument/2006/math">
                    <m:r>
                      <a:rPr lang="zh-CN" altLang="en-US" b="0" i="1" dirty="0">
                        <a:latin typeface="Cambria Math" panose="02040503050406030204" pitchFamily="18" charset="0"/>
                      </a:rPr>
                      <m:t>为</m:t>
                    </m:r>
                    <m:r>
                      <a:rPr lang="en-US" altLang="zh-CN" b="0" i="1" smtClean="0">
                        <a:latin typeface="Cambria Math" panose="02040503050406030204" pitchFamily="18" charset="0"/>
                      </a:rPr>
                      <m:t>0</m:t>
                    </m:r>
                    <m:r>
                      <a:rPr lang="zh-CN" altLang="en-US" i="1">
                        <a:latin typeface="Cambria Math" panose="02040503050406030204" pitchFamily="18" charset="0"/>
                      </a:rPr>
                      <m:t>的</m:t>
                    </m:r>
                  </m:oMath>
                </a14:m>
                <a:r>
                  <a:rPr lang="zh-CN" altLang="en-US" dirty="0"/>
                  <a:t>格子</a:t>
                </a:r>
                <a:endParaRPr lang="en-US" altLang="zh-CN" dirty="0"/>
              </a:p>
              <a:p>
                <a:r>
                  <a:rPr lang="zh-CN" altLang="en-US" dirty="0"/>
                  <a:t>实际上等价于这个排列有</a:t>
                </a:r>
                <a14:m>
                  <m:oMath xmlns:m="http://schemas.openxmlformats.org/officeDocument/2006/math">
                    <m:r>
                      <a:rPr lang="en-US" altLang="zh-CN" b="0" i="1" smtClean="0">
                        <a:latin typeface="Cambria Math" panose="02040503050406030204" pitchFamily="18" charset="0"/>
                      </a:rPr>
                      <m:t>𝑛</m:t>
                    </m:r>
                  </m:oMath>
                </a14:m>
                <a:r>
                  <a:rPr lang="zh-CN" altLang="en-US" dirty="0"/>
                  <a:t>个限制：第一个数</a:t>
                </a:r>
                <a14:m>
                  <m:oMath xmlns:m="http://schemas.openxmlformats.org/officeDocument/2006/math">
                    <m:r>
                      <a:rPr lang="en-US" altLang="zh-CN" b="0" i="1" smtClean="0">
                        <a:latin typeface="Cambria Math" panose="02040503050406030204" pitchFamily="18" charset="0"/>
                      </a:rPr>
                      <m:t>≥1</m:t>
                    </m:r>
                  </m:oMath>
                </a14:m>
                <a:r>
                  <a:rPr lang="zh-CN" altLang="en-US" dirty="0"/>
                  <a:t>，第二个数</a:t>
                </a:r>
                <a14:m>
                  <m:oMath xmlns:m="http://schemas.openxmlformats.org/officeDocument/2006/math">
                    <m:r>
                      <a:rPr lang="en-US" altLang="zh-CN" b="0" i="1" smtClean="0">
                        <a:latin typeface="Cambria Math" panose="02040503050406030204" pitchFamily="18" charset="0"/>
                      </a:rPr>
                      <m:t>≥2</m:t>
                    </m:r>
                  </m:oMath>
                </a14:m>
                <a:r>
                  <a:rPr lang="zh-CN" altLang="en-US" dirty="0"/>
                  <a:t>，</a:t>
                </a:r>
                <a14:m>
                  <m:oMath xmlns:m="http://schemas.openxmlformats.org/officeDocument/2006/math">
                    <m:r>
                      <a:rPr lang="en-US" altLang="zh-CN" b="0" i="1" smtClean="0">
                        <a:latin typeface="Cambria Math" panose="02040503050406030204" pitchFamily="18" charset="0"/>
                      </a:rPr>
                      <m:t>⋯</m:t>
                    </m:r>
                  </m:oMath>
                </a14:m>
                <a:r>
                  <a:rPr lang="zh-CN" altLang="en-US" dirty="0"/>
                  <a:t>，第</a:t>
                </a:r>
                <a14:m>
                  <m:oMath xmlns:m="http://schemas.openxmlformats.org/officeDocument/2006/math">
                    <m:r>
                      <a:rPr lang="en-US" altLang="zh-CN" b="0" i="1" smtClean="0">
                        <a:latin typeface="Cambria Math" panose="02040503050406030204" pitchFamily="18" charset="0"/>
                      </a:rPr>
                      <m:t>𝑛</m:t>
                    </m:r>
                  </m:oMath>
                </a14:m>
                <a:r>
                  <a:rPr lang="zh-CN" altLang="en-US" dirty="0"/>
                  <a:t>个数</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dirty="0"/>
              </a:p>
              <a:p>
                <a:r>
                  <a:rPr lang="zh-CN" altLang="en-US" dirty="0"/>
                  <a:t>那么这个排列只能是</a:t>
                </a:r>
                <a14:m>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a14:m>
                <a:endParaRPr lang="en-US" altLang="zh-CN" dirty="0"/>
              </a:p>
              <a:p>
                <a:r>
                  <a:rPr lang="zh-CN" altLang="en-US" dirty="0"/>
                  <a:t>如果此时主对角线上有</a:t>
                </a:r>
                <a14:m>
                  <m:oMath xmlns:m="http://schemas.openxmlformats.org/officeDocument/2006/math">
                    <m:r>
                      <a:rPr lang="en-US" altLang="zh-CN" b="0" i="1" smtClean="0">
                        <a:latin typeface="Cambria Math" panose="02040503050406030204" pitchFamily="18" charset="0"/>
                      </a:rPr>
                      <m:t>0</m:t>
                    </m:r>
                  </m:oMath>
                </a14:m>
                <a:r>
                  <a:rPr lang="zh-CN" altLang="en-US" dirty="0"/>
                  <a:t>，那么行列式的值就是</a:t>
                </a:r>
                <a14:m>
                  <m:oMath xmlns:m="http://schemas.openxmlformats.org/officeDocument/2006/math">
                    <m:r>
                      <a:rPr lang="en-US" altLang="zh-CN" b="0" i="1" smtClean="0">
                        <a:latin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4AFD8245-FF67-443D-A480-89726081E0AF}"/>
                  </a:ext>
                </a:extLst>
              </p:cNvPr>
              <p:cNvSpPr>
                <a:spLocks noGrp="1" noRot="1" noChangeAspect="1" noMove="1" noResize="1" noEditPoints="1" noAdjustHandles="1" noChangeArrowheads="1" noChangeShapeType="1" noTextEdit="1"/>
              </p:cNvSpPr>
              <p:nvPr>
                <p:ph idx="1"/>
              </p:nvPr>
            </p:nvSpPr>
            <p:spPr>
              <a:xfrm>
                <a:off x="2589212" y="2133599"/>
                <a:ext cx="8915400" cy="4472473"/>
              </a:xfrm>
              <a:blipFill>
                <a:blip r:embed="rId2"/>
                <a:stretch>
                  <a:fillRect l="-479" t="-954" r="-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418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FB12E-240A-499C-9DAF-6611979AA8BF}"/>
              </a:ext>
            </a:extLst>
          </p:cNvPr>
          <p:cNvSpPr>
            <a:spLocks noGrp="1"/>
          </p:cNvSpPr>
          <p:nvPr>
            <p:ph type="title"/>
          </p:nvPr>
        </p:nvSpPr>
        <p:spPr/>
        <p:txBody>
          <a:bodyPr/>
          <a:lstStyle/>
          <a:p>
            <a:r>
              <a:rPr lang="zh-CN" altLang="en-US" dirty="0"/>
              <a:t>最短路优化建图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CF9D9F-B584-4131-B83E-89632CDA8272}"/>
                  </a:ext>
                </a:extLst>
              </p:cNvPr>
              <p:cNvSpPr>
                <a:spLocks noGrp="1"/>
              </p:cNvSpPr>
              <p:nvPr>
                <p:ph idx="1"/>
              </p:nvPr>
            </p:nvSpPr>
            <p:spPr/>
            <p:txBody>
              <a:bodyPr/>
              <a:lstStyle/>
              <a:p>
                <a:r>
                  <a:rPr lang="zh-CN" altLang="en-US" dirty="0"/>
                  <a:t>倍增优化连边</a:t>
                </a:r>
                <a:endParaRPr lang="en-US" altLang="zh-CN" dirty="0"/>
              </a:p>
              <a:p>
                <a:r>
                  <a:rPr lang="zh-CN" altLang="en-US" dirty="0"/>
                  <a:t>与线段树优化类似，但是好写</a:t>
                </a:r>
                <a:endParaRPr lang="en-US" altLang="zh-CN" dirty="0"/>
              </a:p>
              <a:p>
                <a:r>
                  <a:rPr lang="zh-CN" altLang="en-US" dirty="0"/>
                  <a:t>对于每个点建立</a:t>
                </a:r>
                <a14:m>
                  <m:oMath xmlns:m="http://schemas.openxmlformats.org/officeDocument/2006/math">
                    <m:r>
                      <m:rPr>
                        <m:sty m:val="p"/>
                      </m:rPr>
                      <a:rPr lang="en-US" altLang="zh-CN" b="0" i="0" smtClean="0">
                        <a:latin typeface="Cambria Math" panose="02040503050406030204" pitchFamily="18" charset="0"/>
                      </a:rPr>
                      <m:t>log</m:t>
                    </m:r>
                  </m:oMath>
                </a14:m>
                <a:r>
                  <a:rPr lang="zh-CN" altLang="en-US" dirty="0"/>
                  <a:t>个虚点，第</a:t>
                </a:r>
                <a14:m>
                  <m:oMath xmlns:m="http://schemas.openxmlformats.org/officeDocument/2006/math">
                    <m:r>
                      <a:rPr lang="en-US" altLang="zh-CN" b="0" i="1" smtClean="0">
                        <a:latin typeface="Cambria Math" panose="02040503050406030204" pitchFamily="18" charset="0"/>
                      </a:rPr>
                      <m:t>𝑖</m:t>
                    </m:r>
                  </m:oMath>
                </a14:m>
                <a:r>
                  <a:rPr lang="zh-CN" altLang="en-US" dirty="0"/>
                  <a:t>个点代表从当前点开始的</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sup>
                    </m:sSup>
                  </m:oMath>
                </a14:m>
                <a:r>
                  <a:rPr lang="zh-CN" altLang="en-US" dirty="0"/>
                  <a:t>个点</a:t>
                </a:r>
                <a:endParaRPr lang="en-US" altLang="zh-CN" dirty="0"/>
              </a:p>
              <a:p>
                <a:r>
                  <a:rPr lang="zh-CN" altLang="en-US" dirty="0"/>
                  <a:t>连边的时候同样只需要向</a:t>
                </a:r>
                <a14:m>
                  <m:oMath xmlns:m="http://schemas.openxmlformats.org/officeDocument/2006/math">
                    <m:r>
                      <m:rPr>
                        <m:sty m:val="p"/>
                      </m:rPr>
                      <a:rPr lang="en-US" altLang="zh-CN" b="0" i="1" smtClean="0">
                        <a:latin typeface="Cambria Math" panose="02040503050406030204" pitchFamily="18" charset="0"/>
                      </a:rPr>
                      <m:t>log</m:t>
                    </m:r>
                  </m:oMath>
                </a14:m>
                <a:r>
                  <a:rPr lang="zh-CN" altLang="en-US" dirty="0"/>
                  <a:t>个点连边</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9CF9D9F-B584-4131-B83E-89632CDA8272}"/>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428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6520F-0475-4EFB-AED2-700A2F543CAD}"/>
              </a:ext>
            </a:extLst>
          </p:cNvPr>
          <p:cNvSpPr>
            <a:spLocks noGrp="1"/>
          </p:cNvSpPr>
          <p:nvPr>
            <p:ph type="title"/>
          </p:nvPr>
        </p:nvSpPr>
        <p:spPr/>
        <p:txBody>
          <a:bodyPr/>
          <a:lstStyle/>
          <a:p>
            <a:r>
              <a:rPr lang="zh-CN" altLang="en-US" dirty="0"/>
              <a:t>行列式的求法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AC9EEE-2D2A-4F5E-8712-931CBA4C286C}"/>
                  </a:ext>
                </a:extLst>
              </p:cNvPr>
              <p:cNvSpPr>
                <a:spLocks noGrp="1"/>
              </p:cNvSpPr>
              <p:nvPr>
                <p:ph idx="1"/>
              </p:nvPr>
            </p:nvSpPr>
            <p:spPr/>
            <p:txBody>
              <a:bodyPr/>
              <a:lstStyle/>
              <a:p>
                <a:r>
                  <a:rPr lang="zh-CN" altLang="en-US" dirty="0"/>
                  <a:t>性质</a:t>
                </a:r>
                <a:r>
                  <a:rPr lang="en-US" altLang="zh-CN" dirty="0"/>
                  <a:t>6</a:t>
                </a:r>
                <a:r>
                  <a:rPr lang="zh-CN" altLang="en-US" dirty="0"/>
                  <a:t>是一个非常有用的性质</a:t>
                </a:r>
                <a:endParaRPr lang="en-US" altLang="zh-CN" dirty="0"/>
              </a:p>
              <a:p>
                <a:r>
                  <a:rPr lang="zh-CN" altLang="en-US" dirty="0"/>
                  <a:t>这告诉我们，行列式可以用类似高斯消元的方法求解</a:t>
                </a:r>
                <a:endParaRPr lang="en-US" altLang="zh-CN" dirty="0"/>
              </a:p>
              <a:p>
                <a:r>
                  <a:rPr lang="zh-CN" altLang="en-US" dirty="0"/>
                  <a:t>回忆高斯消元的过程，最后我们得到的矩阵就是一个上三角矩阵</a:t>
                </a:r>
                <a:endParaRPr lang="en-US" altLang="zh-CN" dirty="0"/>
              </a:p>
              <a:p>
                <a:r>
                  <a:rPr lang="zh-CN" altLang="en-US" dirty="0"/>
                  <a:t>因此直接对这个矩阵进行高斯消元，即依次枚举主对角线上的每一个元素，找到当前行之后第一个这一列非</a:t>
                </a:r>
                <a14:m>
                  <m:oMath xmlns:m="http://schemas.openxmlformats.org/officeDocument/2006/math">
                    <m:r>
                      <a:rPr lang="en-US" altLang="zh-CN" b="0" i="1" smtClean="0">
                        <a:latin typeface="Cambria Math" panose="02040503050406030204" pitchFamily="18" charset="0"/>
                      </a:rPr>
                      <m:t>0</m:t>
                    </m:r>
                  </m:oMath>
                </a14:m>
                <a:r>
                  <a:rPr lang="zh-CN" altLang="en-US" dirty="0"/>
                  <a:t>的行，然后交换当前行与这一行，接着对剩下的行消元</a:t>
                </a:r>
                <a:endParaRPr lang="en-US" altLang="zh-CN" dirty="0"/>
              </a:p>
              <a:p>
                <a:r>
                  <a:rPr lang="zh-CN" altLang="en-US" dirty="0"/>
                  <a:t>注意交换两行之后行列式的值取反</a:t>
                </a:r>
                <a:endParaRPr lang="en-US" altLang="zh-CN" dirty="0"/>
              </a:p>
              <a:p>
                <a:r>
                  <a:rPr lang="zh-CN" altLang="en-US" dirty="0"/>
                  <a:t>答案的绝对值就是最后得到的矩阵的主对角线上所有数的乘积</a:t>
                </a:r>
                <a:endParaRPr lang="en-US" altLang="zh-CN" dirty="0"/>
              </a:p>
              <a:p>
                <a:r>
                  <a:rPr lang="zh-CN" altLang="en-US" dirty="0"/>
                  <a:t>时间复杂度即为高斯消元的复杂度，为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e>
                    </m:d>
                  </m:oMath>
                </a14:m>
                <a:endParaRPr lang="en-US" altLang="zh-CN" b="0" dirty="0"/>
              </a:p>
              <a:p>
                <a:r>
                  <a:rPr lang="zh-CN" altLang="en-US" dirty="0"/>
                  <a:t>此处应有一份代码</a:t>
                </a:r>
              </a:p>
            </p:txBody>
          </p:sp>
        </mc:Choice>
        <mc:Fallback xmlns="">
          <p:sp>
            <p:nvSpPr>
              <p:cNvPr id="3" name="内容占位符 2">
                <a:extLst>
                  <a:ext uri="{FF2B5EF4-FFF2-40B4-BE49-F238E27FC236}">
                    <a16:creationId xmlns:a16="http://schemas.microsoft.com/office/drawing/2014/main" id="{BEAC9EEE-2D2A-4F5E-8712-931CBA4C286C}"/>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18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79B14-0DD3-4FEB-8D42-1D6B8C947CB7}"/>
              </a:ext>
            </a:extLst>
          </p:cNvPr>
          <p:cNvSpPr>
            <a:spLocks noGrp="1"/>
          </p:cNvSpPr>
          <p:nvPr>
            <p:ph type="title"/>
          </p:nvPr>
        </p:nvSpPr>
        <p:spPr/>
        <p:txBody>
          <a:bodyPr/>
          <a:lstStyle/>
          <a:p>
            <a:r>
              <a:rPr lang="zh-CN" altLang="en-US" dirty="0"/>
              <a:t>矩阵树定理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D2A455E-15B9-47A1-9E50-207E5F2EBCD8}"/>
                  </a:ext>
                </a:extLst>
              </p:cNvPr>
              <p:cNvSpPr>
                <a:spLocks noGrp="1"/>
              </p:cNvSpPr>
              <p:nvPr>
                <p:ph idx="1"/>
              </p:nvPr>
            </p:nvSpPr>
            <p:spPr/>
            <p:txBody>
              <a:bodyPr/>
              <a:lstStyle/>
              <a:p>
                <a:r>
                  <a:rPr lang="zh-CN" altLang="en-US" dirty="0"/>
                  <a:t>非拓展版的矩阵树定理用于解决无向图的生成树计数问题</a:t>
                </a:r>
                <a:endParaRPr lang="en-US" altLang="zh-CN" dirty="0"/>
              </a:p>
              <a:p>
                <a:r>
                  <a:rPr lang="zh-CN" altLang="en-US" dirty="0"/>
                  <a:t>求解的过程是先对这张图构造“基尔霍夫矩阵”，然后随便抠掉这个矩阵的一行一列（行列编号必须相同，比如不能抠掉第</a:t>
                </a:r>
                <a14:m>
                  <m:oMath xmlns:m="http://schemas.openxmlformats.org/officeDocument/2006/math">
                    <m:r>
                      <a:rPr lang="en-US" altLang="zh-CN" i="1" dirty="0" smtClean="0">
                        <a:latin typeface="Cambria Math" panose="02040503050406030204" pitchFamily="18" charset="0"/>
                      </a:rPr>
                      <m:t>2</m:t>
                    </m:r>
                  </m:oMath>
                </a14:m>
                <a:r>
                  <a:rPr lang="zh-CN" altLang="en-US" dirty="0"/>
                  <a:t>行和第</a:t>
                </a:r>
                <a14:m>
                  <m:oMath xmlns:m="http://schemas.openxmlformats.org/officeDocument/2006/math">
                    <m:r>
                      <a:rPr lang="en-US" altLang="zh-CN" b="0" i="1" smtClean="0">
                        <a:latin typeface="Cambria Math" panose="02040503050406030204" pitchFamily="18" charset="0"/>
                      </a:rPr>
                      <m:t>3</m:t>
                    </m:r>
                  </m:oMath>
                </a14:m>
                <a:r>
                  <a:rPr lang="zh-CN" altLang="en-US" dirty="0"/>
                  <a:t>列），对这个剩下的矩阵求行列式就是这张图的生成树数量</a:t>
                </a:r>
                <a:endParaRPr lang="en-US" altLang="zh-CN" dirty="0"/>
              </a:p>
              <a:p>
                <a:r>
                  <a:rPr lang="zh-CN" altLang="en-US" dirty="0"/>
                  <a:t>我们称这个剩下的矩阵为原矩阵的一个</a:t>
                </a:r>
                <a:r>
                  <a:rPr lang="zh-CN" altLang="en-US" b="1" dirty="0"/>
                  <a:t>主余子式</a:t>
                </a:r>
                <a:endParaRPr lang="en-US" altLang="zh-CN" b="1" dirty="0"/>
              </a:p>
              <a:p>
                <a:r>
                  <a:rPr lang="zh-CN" altLang="en-US" dirty="0"/>
                  <a:t>基尔霍夫矩阵为这张图的度数矩阵减去邻接矩阵</a:t>
                </a:r>
                <a:endParaRPr lang="en-US" altLang="zh-CN" dirty="0"/>
              </a:p>
              <a:p>
                <a:r>
                  <a:rPr lang="zh-CN" altLang="en-US" dirty="0"/>
                  <a:t>证明咕掉了</a:t>
                </a:r>
                <a:endParaRPr lang="en-US" altLang="zh-CN" dirty="0"/>
              </a:p>
              <a:p>
                <a:r>
                  <a:rPr lang="zh-CN" altLang="en-US" dirty="0"/>
                  <a:t>此处应有一份代码</a:t>
                </a:r>
              </a:p>
            </p:txBody>
          </p:sp>
        </mc:Choice>
        <mc:Fallback xmlns="">
          <p:sp>
            <p:nvSpPr>
              <p:cNvPr id="3" name="内容占位符 2">
                <a:extLst>
                  <a:ext uri="{FF2B5EF4-FFF2-40B4-BE49-F238E27FC236}">
                    <a16:creationId xmlns:a16="http://schemas.microsoft.com/office/drawing/2014/main" id="{9D2A455E-15B9-47A1-9E50-207E5F2EBCD8}"/>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260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539B5-43E0-4844-9D5C-CBA4F2FE8EB4}"/>
              </a:ext>
            </a:extLst>
          </p:cNvPr>
          <p:cNvSpPr>
            <a:spLocks noGrp="1"/>
          </p:cNvSpPr>
          <p:nvPr>
            <p:ph type="title"/>
          </p:nvPr>
        </p:nvSpPr>
        <p:spPr/>
        <p:txBody>
          <a:bodyPr/>
          <a:lstStyle/>
          <a:p>
            <a:r>
              <a:rPr lang="zh-CN" altLang="en-US" dirty="0"/>
              <a:t>矩阵树定理的拓展版本</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197EA9-C430-432F-8485-BC1CDED9BC35}"/>
                  </a:ext>
                </a:extLst>
              </p:cNvPr>
              <p:cNvSpPr>
                <a:spLocks noGrp="1"/>
              </p:cNvSpPr>
              <p:nvPr>
                <p:ph idx="1"/>
              </p:nvPr>
            </p:nvSpPr>
            <p:spPr/>
            <p:txBody>
              <a:bodyPr/>
              <a:lstStyle/>
              <a:p>
                <a:r>
                  <a:rPr lang="zh-CN" altLang="en-US" dirty="0"/>
                  <a:t>准确地说是矩阵树定理在有向图上的拓展版本</a:t>
                </a:r>
                <a:endParaRPr lang="en-US" altLang="zh-CN" dirty="0"/>
              </a:p>
              <a:p>
                <a:r>
                  <a:rPr lang="zh-CN" altLang="en-US" dirty="0"/>
                  <a:t>因为有向图中生成树没有定义，准确地说，此时矩阵树定理求出的不是生成树个数，而是树形图个数</a:t>
                </a:r>
                <a:endParaRPr lang="en-US" altLang="zh-CN" dirty="0"/>
              </a:p>
              <a:p>
                <a:r>
                  <a:rPr lang="zh-CN" altLang="en-US" dirty="0"/>
                  <a:t>所谓树形图，就是选出</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dirty="0"/>
                  <a:t>条边，使得根</a:t>
                </a:r>
                <a14:m>
                  <m:oMath xmlns:m="http://schemas.openxmlformats.org/officeDocument/2006/math">
                    <m:r>
                      <a:rPr lang="en-US" altLang="zh-CN" b="0" i="1" smtClean="0">
                        <a:latin typeface="Cambria Math" panose="02040503050406030204" pitchFamily="18" charset="0"/>
                      </a:rPr>
                      <m:t>𝑢</m:t>
                    </m:r>
                  </m:oMath>
                </a14:m>
                <a:r>
                  <a:rPr lang="zh-CN" altLang="en-US" dirty="0"/>
                  <a:t>能到达所有节点</a:t>
                </a:r>
                <a:endParaRPr lang="en-US" altLang="zh-CN" dirty="0"/>
              </a:p>
              <a:p>
                <a:r>
                  <a:rPr lang="zh-CN" altLang="en-US" dirty="0"/>
                  <a:t>此时的基尔霍夫矩阵为入度矩阵减去邻接矩阵</a:t>
                </a:r>
                <a:endParaRPr lang="en-US" altLang="zh-CN" dirty="0"/>
              </a:p>
              <a:p>
                <a:r>
                  <a:rPr lang="zh-CN" altLang="en-US" dirty="0"/>
                  <a:t>如果我们删去了第</a:t>
                </a:r>
                <a14:m>
                  <m:oMath xmlns:m="http://schemas.openxmlformats.org/officeDocument/2006/math">
                    <m:r>
                      <a:rPr lang="en-US" altLang="zh-CN" b="0" i="1" smtClean="0">
                        <a:latin typeface="Cambria Math" panose="02040503050406030204" pitchFamily="18" charset="0"/>
                      </a:rPr>
                      <m:t>𝑖</m:t>
                    </m:r>
                  </m:oMath>
                </a14:m>
                <a:r>
                  <a:rPr lang="zh-CN" altLang="en-US" dirty="0"/>
                  <a:t>行第</a:t>
                </a:r>
                <a14:m>
                  <m:oMath xmlns:m="http://schemas.openxmlformats.org/officeDocument/2006/math">
                    <m:r>
                      <a:rPr lang="en-US" altLang="zh-CN" b="0" i="1" smtClean="0">
                        <a:latin typeface="Cambria Math" panose="02040503050406030204" pitchFamily="18" charset="0"/>
                      </a:rPr>
                      <m:t>𝑖</m:t>
                    </m:r>
                  </m:oMath>
                </a14:m>
                <a:r>
                  <a:rPr lang="zh-CN" altLang="en-US" dirty="0"/>
                  <a:t>列，剩下矩阵的行列式就是以</a:t>
                </a:r>
                <a14:m>
                  <m:oMath xmlns:m="http://schemas.openxmlformats.org/officeDocument/2006/math">
                    <m:r>
                      <a:rPr lang="en-US" altLang="zh-CN" b="0" i="1" smtClean="0">
                        <a:latin typeface="Cambria Math" panose="02040503050406030204" pitchFamily="18" charset="0"/>
                      </a:rPr>
                      <m:t>𝑖</m:t>
                    </m:r>
                  </m:oMath>
                </a14:m>
                <a:r>
                  <a:rPr lang="zh-CN" altLang="en-US" dirty="0"/>
                  <a:t>为根时的树形图个数</a:t>
                </a:r>
              </a:p>
            </p:txBody>
          </p:sp>
        </mc:Choice>
        <mc:Fallback xmlns="">
          <p:sp>
            <p:nvSpPr>
              <p:cNvPr id="3" name="内容占位符 2">
                <a:extLst>
                  <a:ext uri="{FF2B5EF4-FFF2-40B4-BE49-F238E27FC236}">
                    <a16:creationId xmlns:a16="http://schemas.microsoft.com/office/drawing/2014/main" id="{B1197EA9-C430-432F-8485-BC1CDED9BC35}"/>
                  </a:ext>
                </a:extLst>
              </p:cNvPr>
              <p:cNvSpPr>
                <a:spLocks noGrp="1" noRot="1" noChangeAspect="1" noMove="1" noResize="1" noEditPoints="1" noAdjustHandles="1" noChangeArrowheads="1" noChangeShapeType="1" noTextEdit="1"/>
              </p:cNvSpPr>
              <p:nvPr>
                <p:ph idx="1"/>
              </p:nvPr>
            </p:nvSpPr>
            <p:spPr>
              <a:blipFill>
                <a:blip r:embed="rId2"/>
                <a:stretch>
                  <a:fillRect l="-479" t="-1129" r="-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80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0E851-36EC-4E5E-B73E-84543A8B4649}"/>
              </a:ext>
            </a:extLst>
          </p:cNvPr>
          <p:cNvSpPr>
            <a:spLocks noGrp="1"/>
          </p:cNvSpPr>
          <p:nvPr>
            <p:ph type="title"/>
          </p:nvPr>
        </p:nvSpPr>
        <p:spPr/>
        <p:txBody>
          <a:bodyPr/>
          <a:lstStyle/>
          <a:p>
            <a:r>
              <a:rPr lang="en-US" altLang="zh-CN" dirty="0"/>
              <a:t>JSOI2008 </a:t>
            </a:r>
            <a:r>
              <a:rPr lang="zh-CN" altLang="en-US" dirty="0"/>
              <a:t>最小生成树计数（加强版）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1897F3-1046-4CF2-8CB5-0596A16BBF10}"/>
                  </a:ext>
                </a:extLst>
              </p:cNvPr>
              <p:cNvSpPr>
                <a:spLocks noGrp="1"/>
              </p:cNvSpPr>
              <p:nvPr>
                <p:ph idx="1"/>
              </p:nvPr>
            </p:nvSpPr>
            <p:spPr/>
            <p:txBody>
              <a:bodyPr/>
              <a:lstStyle/>
              <a:p>
                <a:r>
                  <a:rPr lang="zh-CN" altLang="en-US" dirty="0"/>
                  <a:t>给出一张</a:t>
                </a:r>
                <a14:m>
                  <m:oMath xmlns:m="http://schemas.openxmlformats.org/officeDocument/2006/math">
                    <m:r>
                      <a:rPr lang="en-US" altLang="zh-CN" b="0" i="1" smtClean="0">
                        <a:latin typeface="Cambria Math" panose="02040503050406030204" pitchFamily="18" charset="0"/>
                      </a:rPr>
                      <m:t>𝑛</m:t>
                    </m:r>
                  </m:oMath>
                </a14:m>
                <a:r>
                  <a:rPr lang="zh-CN" altLang="en-US" dirty="0"/>
                  <a:t>个点，</a:t>
                </a:r>
                <a14:m>
                  <m:oMath xmlns:m="http://schemas.openxmlformats.org/officeDocument/2006/math">
                    <m:r>
                      <a:rPr lang="en-US" altLang="zh-CN" b="0" i="1" smtClean="0">
                        <a:latin typeface="Cambria Math" panose="02040503050406030204" pitchFamily="18" charset="0"/>
                      </a:rPr>
                      <m:t>𝑚</m:t>
                    </m:r>
                  </m:oMath>
                </a14:m>
                <a:r>
                  <a:rPr lang="zh-CN" altLang="en-US" dirty="0"/>
                  <a:t>条边的无向连通图，每条边有边权，问最小生成树个数</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≤100,</m:t>
                    </m:r>
                    <m:r>
                      <a:rPr lang="en-US" altLang="zh-CN" b="0" i="1" smtClean="0">
                        <a:latin typeface="Cambria Math" panose="02040503050406030204" pitchFamily="18" charset="0"/>
                      </a:rPr>
                      <m:t>𝑚</m:t>
                    </m:r>
                    <m:r>
                      <a:rPr lang="en-US" altLang="zh-CN" b="0" i="1" smtClean="0">
                        <a:latin typeface="Cambria Math" panose="02040503050406030204" pitchFamily="18" charset="0"/>
                      </a:rPr>
                      <m:t>≤1000</m:t>
                    </m:r>
                    <m:r>
                      <a:rPr lang="zh-CN" altLang="en-US" i="1">
                        <a:latin typeface="Cambria Math" panose="02040503050406030204" pitchFamily="18" charset="0"/>
                      </a:rPr>
                      <m:t>，对</m:t>
                    </m:r>
                    <m:r>
                      <a:rPr lang="zh-CN" altLang="en-US" i="1" smtClean="0">
                        <a:latin typeface="Cambria Math" panose="02040503050406030204" pitchFamily="18" charset="0"/>
                      </a:rPr>
                      <m:t>质数</m:t>
                    </m:r>
                  </m:oMath>
                </a14:m>
                <a:r>
                  <a:rPr lang="zh-CN" altLang="en-US" dirty="0"/>
                  <a:t>取模，保证具有相同边权的边不会超过</a:t>
                </a:r>
                <a14:m>
                  <m:oMath xmlns:m="http://schemas.openxmlformats.org/officeDocument/2006/math">
                    <m:r>
                      <a:rPr lang="en-US" altLang="zh-CN" b="0" i="1" smtClean="0">
                        <a:latin typeface="Cambria Math" panose="02040503050406030204" pitchFamily="18" charset="0"/>
                      </a:rPr>
                      <m:t>100</m:t>
                    </m:r>
                  </m:oMath>
                </a14:m>
                <a:r>
                  <a:rPr lang="zh-CN" altLang="en-US" dirty="0"/>
                  <a:t>条，保证没有自环与重边</a:t>
                </a:r>
              </a:p>
            </p:txBody>
          </p:sp>
        </mc:Choice>
        <mc:Fallback xmlns="">
          <p:sp>
            <p:nvSpPr>
              <p:cNvPr id="3" name="内容占位符 2">
                <a:extLst>
                  <a:ext uri="{FF2B5EF4-FFF2-40B4-BE49-F238E27FC236}">
                    <a16:creationId xmlns:a16="http://schemas.microsoft.com/office/drawing/2014/main" id="{A81897F3-1046-4CF2-8CB5-0596A16BBF10}"/>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9524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62A63-0520-45C7-B13E-2733F4F1DCBA}"/>
              </a:ext>
            </a:extLst>
          </p:cNvPr>
          <p:cNvSpPr>
            <a:spLocks noGrp="1"/>
          </p:cNvSpPr>
          <p:nvPr>
            <p:ph type="title"/>
          </p:nvPr>
        </p:nvSpPr>
        <p:spPr/>
        <p:txBody>
          <a:bodyPr/>
          <a:lstStyle/>
          <a:p>
            <a:r>
              <a:rPr lang="en-US" altLang="zh-CN" dirty="0"/>
              <a:t>JSOI2008 </a:t>
            </a:r>
            <a:r>
              <a:rPr lang="zh-CN" altLang="en-US" dirty="0"/>
              <a:t>最小生成树计数（加强版）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0B88D5-636A-4C1E-8018-24C638490D1B}"/>
                  </a:ext>
                </a:extLst>
              </p:cNvPr>
              <p:cNvSpPr>
                <a:spLocks noGrp="1"/>
              </p:cNvSpPr>
              <p:nvPr>
                <p:ph idx="1"/>
              </p:nvPr>
            </p:nvSpPr>
            <p:spPr>
              <a:xfrm>
                <a:off x="2589212" y="2133599"/>
                <a:ext cx="8915400" cy="4313853"/>
              </a:xfrm>
            </p:spPr>
            <p:txBody>
              <a:bodyPr/>
              <a:lstStyle/>
              <a:p>
                <a:r>
                  <a:rPr lang="zh-CN" altLang="en-US" dirty="0"/>
                  <a:t>还记得之前提到的结论吗</a:t>
                </a:r>
                <a:endParaRPr lang="en-US" altLang="zh-CN" dirty="0"/>
              </a:p>
              <a:p>
                <a:r>
                  <a:rPr lang="zh-CN" altLang="en-US" dirty="0"/>
                  <a:t>定理</a:t>
                </a:r>
                <a:r>
                  <a:rPr lang="en-US" altLang="zh-CN" dirty="0"/>
                  <a:t>2</a:t>
                </a:r>
                <a:r>
                  <a:rPr lang="zh-CN" altLang="en-US" dirty="0"/>
                  <a:t>：无向连通图</a:t>
                </a:r>
                <a14:m>
                  <m:oMath xmlns:m="http://schemas.openxmlformats.org/officeDocument/2006/math">
                    <m:r>
                      <a:rPr lang="en-US" altLang="zh-CN" i="1">
                        <a:latin typeface="Cambria Math" panose="02040503050406030204" pitchFamily="18" charset="0"/>
                      </a:rPr>
                      <m:t>𝐺</m:t>
                    </m:r>
                  </m:oMath>
                </a14:m>
                <a:r>
                  <a:rPr lang="zh-CN" altLang="en-US" dirty="0"/>
                  <a:t>的所有最小生成树中，所有边权不大于</a:t>
                </a:r>
                <a14:m>
                  <m:oMath xmlns:m="http://schemas.openxmlformats.org/officeDocument/2006/math">
                    <m:r>
                      <a:rPr lang="en-US" altLang="zh-CN" i="1">
                        <a:latin typeface="Cambria Math" panose="02040503050406030204" pitchFamily="18" charset="0"/>
                      </a:rPr>
                      <m:t>𝑘</m:t>
                    </m:r>
                  </m:oMath>
                </a14:m>
                <a:r>
                  <a:rPr lang="zh-CN" altLang="en-US" dirty="0"/>
                  <a:t>的边所形成的连通块是一样的（</a:t>
                </a:r>
                <a14:m>
                  <m:oMath xmlns:m="http://schemas.openxmlformats.org/officeDocument/2006/math">
                    <m:r>
                      <a:rPr lang="en-US" altLang="zh-CN" i="1">
                        <a:latin typeface="Cambria Math" panose="02040503050406030204" pitchFamily="18" charset="0"/>
                      </a:rPr>
                      <m:t>𝑘</m:t>
                    </m:r>
                  </m:oMath>
                </a14:m>
                <a:r>
                  <a:rPr lang="zh-CN" altLang="en-US" dirty="0"/>
                  <a:t>为任意整数）</a:t>
                </a:r>
                <a:endParaRPr lang="en-US" altLang="zh-CN" dirty="0"/>
              </a:p>
              <a:p>
                <a:r>
                  <a:rPr lang="zh-CN" altLang="en-US" dirty="0"/>
                  <a:t>因此，权值为</a:t>
                </a:r>
                <a14:m>
                  <m:oMath xmlns:m="http://schemas.openxmlformats.org/officeDocument/2006/math">
                    <m:r>
                      <a:rPr lang="en-US" altLang="zh-CN" b="0" i="1" smtClean="0">
                        <a:latin typeface="Cambria Math" panose="02040503050406030204" pitchFamily="18" charset="0"/>
                      </a:rPr>
                      <m:t>𝑘</m:t>
                    </m:r>
                  </m:oMath>
                </a14:m>
                <a:r>
                  <a:rPr lang="zh-CN" altLang="en-US" dirty="0"/>
                  <a:t>的边连法不同不会导致</a:t>
                </a:r>
                <a14:m>
                  <m:oMath xmlns:m="http://schemas.openxmlformats.org/officeDocument/2006/math">
                    <m:r>
                      <a:rPr lang="en-US" altLang="zh-CN" i="1" dirty="0" smtClean="0">
                        <a:latin typeface="Cambria Math" panose="02040503050406030204" pitchFamily="18" charset="0"/>
                      </a:rPr>
                      <m:t>𝐾𝑟𝑢𝑠𝑘𝑎𝑙</m:t>
                    </m:r>
                  </m:oMath>
                </a14:m>
                <a:r>
                  <a:rPr lang="zh-CN" altLang="en-US" dirty="0"/>
                  <a:t>进行到权值大于</a:t>
                </a:r>
                <a14:m>
                  <m:oMath xmlns:m="http://schemas.openxmlformats.org/officeDocument/2006/math">
                    <m:r>
                      <a:rPr lang="en-US" altLang="zh-CN" b="0" i="1" smtClean="0">
                        <a:latin typeface="Cambria Math" panose="02040503050406030204" pitchFamily="18" charset="0"/>
                      </a:rPr>
                      <m:t>𝑘</m:t>
                    </m:r>
                  </m:oMath>
                </a14:m>
                <a:r>
                  <a:rPr lang="zh-CN" altLang="en-US" dirty="0"/>
                  <a:t>的边的时候所形成的连通块不同</a:t>
                </a:r>
                <a:endParaRPr lang="en-US" altLang="zh-CN" dirty="0"/>
              </a:p>
              <a:p>
                <a:r>
                  <a:rPr lang="zh-CN" altLang="en-US" dirty="0"/>
                  <a:t>我们对于最小生成树上的每一种边权</a:t>
                </a:r>
                <a14:m>
                  <m:oMath xmlns:m="http://schemas.openxmlformats.org/officeDocument/2006/math">
                    <m:r>
                      <a:rPr lang="en-US" altLang="zh-CN" b="0" i="1" smtClean="0">
                        <a:latin typeface="Cambria Math" panose="02040503050406030204" pitchFamily="18" charset="0"/>
                      </a:rPr>
                      <m:t>𝑣</m:t>
                    </m:r>
                  </m:oMath>
                </a14:m>
                <a:r>
                  <a:rPr lang="zh-CN" altLang="en-US" dirty="0"/>
                  <a:t>，将所有边权是</a:t>
                </a:r>
                <a14:m>
                  <m:oMath xmlns:m="http://schemas.openxmlformats.org/officeDocument/2006/math">
                    <m:r>
                      <a:rPr lang="en-US" altLang="zh-CN" b="0" i="1" smtClean="0">
                        <a:latin typeface="Cambria Math" panose="02040503050406030204" pitchFamily="18" charset="0"/>
                      </a:rPr>
                      <m:t>𝑣</m:t>
                    </m:r>
                  </m:oMath>
                </a14:m>
                <a:r>
                  <a:rPr lang="zh-CN" altLang="en-US" dirty="0"/>
                  <a:t>的边拿出来，然后将其它的边所连接的两个顶点缩起来。问题转化为选择若干条权值为</a:t>
                </a:r>
                <a14:m>
                  <m:oMath xmlns:m="http://schemas.openxmlformats.org/officeDocument/2006/math">
                    <m:r>
                      <a:rPr lang="en-US" altLang="zh-CN" b="0" i="1" smtClean="0">
                        <a:latin typeface="Cambria Math" panose="02040503050406030204" pitchFamily="18" charset="0"/>
                      </a:rPr>
                      <m:t>𝑣</m:t>
                    </m:r>
                  </m:oMath>
                </a14:m>
                <a:r>
                  <a:rPr lang="zh-CN" altLang="en-US" dirty="0"/>
                  <a:t>的边，使得缩点之后的图构成一棵生成树。最后每一种边权的方案数的乘积即为答案，因为不同的连法对连通性没有任何影响</a:t>
                </a:r>
                <a:endParaRPr lang="en-US" altLang="zh-CN" dirty="0"/>
              </a:p>
              <a:p>
                <a:r>
                  <a:rPr lang="zh-CN" altLang="en-US" dirty="0"/>
                  <a:t>使用矩阵树，复杂度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4</m:t>
                            </m:r>
                          </m:sup>
                        </m:sSup>
                      </m:e>
                    </m:d>
                  </m:oMath>
                </a14:m>
                <a:r>
                  <a:rPr lang="zh-CN" altLang="en-US" dirty="0"/>
                  <a:t>，当然，这个复杂度是跑不满的</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60B88D5-636A-4C1E-8018-24C638490D1B}"/>
                  </a:ext>
                </a:extLst>
              </p:cNvPr>
              <p:cNvSpPr>
                <a:spLocks noGrp="1" noRot="1" noChangeAspect="1" noMove="1" noResize="1" noEditPoints="1" noAdjustHandles="1" noChangeArrowheads="1" noChangeShapeType="1" noTextEdit="1"/>
              </p:cNvSpPr>
              <p:nvPr>
                <p:ph idx="1"/>
              </p:nvPr>
            </p:nvSpPr>
            <p:spPr>
              <a:xfrm>
                <a:off x="2589212" y="2133599"/>
                <a:ext cx="8915400" cy="4313853"/>
              </a:xfrm>
              <a:blipFill>
                <a:blip r:embed="rId2"/>
                <a:stretch>
                  <a:fillRect l="-479" t="-989" r="-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01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F7392-14AC-480B-A8E0-37949014733E}"/>
              </a:ext>
            </a:extLst>
          </p:cNvPr>
          <p:cNvSpPr>
            <a:spLocks noGrp="1"/>
          </p:cNvSpPr>
          <p:nvPr>
            <p:ph type="title"/>
          </p:nvPr>
        </p:nvSpPr>
        <p:spPr/>
        <p:txBody>
          <a:bodyPr/>
          <a:lstStyle/>
          <a:p>
            <a:r>
              <a:rPr lang="zh-CN" altLang="en-US" dirty="0"/>
              <a:t>一道奇妙的题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832C53-F2DA-4625-9AF6-282974839EE3}"/>
                  </a:ext>
                </a:extLst>
              </p:cNvPr>
              <p:cNvSpPr>
                <a:spLocks noGrp="1"/>
              </p:cNvSpPr>
              <p:nvPr>
                <p:ph idx="1"/>
              </p:nvPr>
            </p:nvSpPr>
            <p:spPr/>
            <p:txBody>
              <a:bodyPr/>
              <a:lstStyle/>
              <a:p>
                <a:r>
                  <a:rPr lang="zh-CN" altLang="en-US" dirty="0"/>
                  <a:t>对于一张无向图</a:t>
                </a:r>
                <a14:m>
                  <m:oMath xmlns:m="http://schemas.openxmlformats.org/officeDocument/2006/math">
                    <m:r>
                      <a:rPr lang="en-US" altLang="zh-CN" b="0" i="1" smtClean="0">
                        <a:latin typeface="Cambria Math" panose="02040503050406030204" pitchFamily="18" charset="0"/>
                      </a:rPr>
                      <m:t>𝐺</m:t>
                    </m:r>
                  </m:oMath>
                </a14:m>
                <a:r>
                  <a:rPr lang="zh-CN" altLang="en-US" dirty="0"/>
                  <a:t>，我们用如下的方式定义它的权值：</a:t>
                </a:r>
                <a:endParaRPr lang="en-US" altLang="zh-CN" dirty="0"/>
              </a:p>
              <a:p>
                <a:r>
                  <a:rPr lang="en-US" altLang="zh-CN" dirty="0"/>
                  <a:t>1.</a:t>
                </a:r>
                <a:r>
                  <a:rPr lang="zh-CN" altLang="en-US" dirty="0"/>
                  <a:t>如果</a:t>
                </a:r>
                <a14:m>
                  <m:oMath xmlns:m="http://schemas.openxmlformats.org/officeDocument/2006/math">
                    <m:r>
                      <a:rPr lang="en-US" altLang="zh-CN" b="0" i="1" smtClean="0">
                        <a:latin typeface="Cambria Math" panose="02040503050406030204" pitchFamily="18" charset="0"/>
                      </a:rPr>
                      <m:t>𝐺</m:t>
                    </m:r>
                  </m:oMath>
                </a14:m>
                <a:r>
                  <a:rPr lang="zh-CN" altLang="en-US" dirty="0"/>
                  <a:t>的边数大于点数，那么权值为</a:t>
                </a:r>
                <a14:m>
                  <m:oMath xmlns:m="http://schemas.openxmlformats.org/officeDocument/2006/math">
                    <m:r>
                      <a:rPr lang="en-US" altLang="zh-CN" b="0" i="1" smtClean="0">
                        <a:latin typeface="Cambria Math" panose="02040503050406030204" pitchFamily="18" charset="0"/>
                      </a:rPr>
                      <m:t>0</m:t>
                    </m:r>
                  </m:oMath>
                </a14:m>
                <a:endParaRPr lang="en-US" altLang="zh-CN" dirty="0"/>
              </a:p>
              <a:p>
                <a:r>
                  <a:rPr lang="en-US" altLang="zh-CN" dirty="0"/>
                  <a:t>2.</a:t>
                </a:r>
                <a:r>
                  <a:rPr lang="zh-CN" altLang="en-US" dirty="0"/>
                  <a:t>假设</a:t>
                </a:r>
                <a14:m>
                  <m:oMath xmlns:m="http://schemas.openxmlformats.org/officeDocument/2006/math">
                    <m:r>
                      <a:rPr lang="en-US" altLang="zh-CN" b="0" i="1" smtClean="0">
                        <a:latin typeface="Cambria Math" panose="02040503050406030204" pitchFamily="18" charset="0"/>
                      </a:rPr>
                      <m:t>𝐺</m:t>
                    </m:r>
                  </m:oMath>
                </a14:m>
                <a:r>
                  <a:rPr lang="zh-CN" altLang="en-US" dirty="0"/>
                  <a:t>有</a:t>
                </a:r>
                <a14:m>
                  <m:oMath xmlns:m="http://schemas.openxmlformats.org/officeDocument/2006/math">
                    <m:r>
                      <a:rPr lang="en-US" altLang="zh-CN" b="0" i="1" dirty="0" smtClean="0">
                        <a:latin typeface="Cambria Math" panose="02040503050406030204" pitchFamily="18" charset="0"/>
                      </a:rPr>
                      <m:t>𝑘</m:t>
                    </m:r>
                  </m:oMath>
                </a14:m>
                <a:r>
                  <a:rPr lang="zh-CN" altLang="en-US" dirty="0"/>
                  <a:t>条边，有</a:t>
                </a:r>
                <a14:m>
                  <m:oMath xmlns:m="http://schemas.openxmlformats.org/officeDocument/2006/math">
                    <m:r>
                      <a:rPr lang="en-US" altLang="zh-CN" b="0" i="1" smtClean="0">
                        <a:latin typeface="Cambria Math" panose="02040503050406030204" pitchFamily="18" charset="0"/>
                      </a:rPr>
                      <m:t>𝑛</m:t>
                    </m:r>
                  </m:oMath>
                </a14:m>
                <a:r>
                  <a:rPr lang="zh-CN" altLang="en-US" dirty="0"/>
                  <a:t>个点，如果不存在一个加入</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条边的方案使得图连通，那么权值同样为</a:t>
                </a:r>
                <a14:m>
                  <m:oMath xmlns:m="http://schemas.openxmlformats.org/officeDocument/2006/math">
                    <m:r>
                      <a:rPr lang="en-US" altLang="zh-CN" b="0" i="1" smtClean="0">
                        <a:latin typeface="Cambria Math" panose="02040503050406030204" pitchFamily="18" charset="0"/>
                      </a:rPr>
                      <m:t>0</m:t>
                    </m:r>
                  </m:oMath>
                </a14:m>
                <a:endParaRPr lang="en-US" altLang="zh-CN" dirty="0"/>
              </a:p>
              <a:p>
                <a:r>
                  <a:rPr lang="en-US" altLang="zh-CN" dirty="0"/>
                  <a:t>3.</a:t>
                </a:r>
                <a:r>
                  <a:rPr lang="zh-CN" altLang="en-US" dirty="0"/>
                  <a:t>在其它情况中，</a:t>
                </a:r>
                <a14:m>
                  <m:oMath xmlns:m="http://schemas.openxmlformats.org/officeDocument/2006/math">
                    <m:r>
                      <a:rPr lang="en-US" altLang="zh-CN" b="0" i="1" smtClean="0">
                        <a:latin typeface="Cambria Math" panose="02040503050406030204" pitchFamily="18" charset="0"/>
                      </a:rPr>
                      <m:t>𝐺</m:t>
                    </m:r>
                  </m:oMath>
                </a14:m>
                <a:r>
                  <a:rPr lang="zh-CN" altLang="en-US" dirty="0"/>
                  <a:t>的权值等于所有不同连通块中点数的乘积，即假设图中包含</a:t>
                </a:r>
                <a14:m>
                  <m:oMath xmlns:m="http://schemas.openxmlformats.org/officeDocument/2006/math">
                    <m:r>
                      <a:rPr lang="en-US" altLang="zh-CN" b="0" i="1" smtClean="0">
                        <a:latin typeface="Cambria Math" panose="02040503050406030204" pitchFamily="18" charset="0"/>
                      </a:rPr>
                      <m:t>𝑡</m:t>
                    </m:r>
                  </m:oMath>
                </a14:m>
                <a:r>
                  <a:rPr lang="zh-CN" altLang="en-US" dirty="0"/>
                  <a:t>个连通块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𝑡</m:t>
                        </m:r>
                      </m:sub>
                    </m:sSub>
                    <m:r>
                      <a:rPr lang="zh-CN" altLang="en-US" i="1">
                        <a:latin typeface="Cambria Math" panose="02040503050406030204" pitchFamily="18" charset="0"/>
                      </a:rPr>
                      <m:t>，</m:t>
                    </m:r>
                  </m:oMath>
                </a14:m>
                <a:r>
                  <a:rPr lang="zh-CN" altLang="en-US" dirty="0"/>
                  <a:t>那么权值为</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e>
                        </m:d>
                      </m:e>
                    </m:nary>
                  </m:oMath>
                </a14:m>
                <a:endParaRPr lang="en-US" altLang="zh-CN" b="0" dirty="0"/>
              </a:p>
              <a:p>
                <a:r>
                  <a:rPr lang="zh-CN" altLang="en-US" dirty="0"/>
                  <a:t>现在给出一张</a:t>
                </a:r>
                <a14:m>
                  <m:oMath xmlns:m="http://schemas.openxmlformats.org/officeDocument/2006/math">
                    <m:r>
                      <a:rPr lang="en-US" altLang="zh-CN" b="0" i="1" smtClean="0">
                        <a:latin typeface="Cambria Math" panose="02040503050406030204" pitchFamily="18" charset="0"/>
                      </a:rPr>
                      <m:t>𝑛</m:t>
                    </m:r>
                  </m:oMath>
                </a14:m>
                <a:r>
                  <a:rPr lang="zh-CN" altLang="en-US" dirty="0"/>
                  <a:t>个点</a:t>
                </a:r>
                <a14:m>
                  <m:oMath xmlns:m="http://schemas.openxmlformats.org/officeDocument/2006/math">
                    <m:r>
                      <a:rPr lang="en-US" altLang="zh-CN" b="0" i="1" smtClean="0">
                        <a:latin typeface="Cambria Math" panose="02040503050406030204" pitchFamily="18" charset="0"/>
                      </a:rPr>
                      <m:t>𝑚</m:t>
                    </m:r>
                  </m:oMath>
                </a14:m>
                <a:r>
                  <a:rPr lang="zh-CN" altLang="en-US" dirty="0"/>
                  <a:t>条边的无自环无重边的无向图</a:t>
                </a:r>
                <a14:m>
                  <m:oMath xmlns:m="http://schemas.openxmlformats.org/officeDocument/2006/math">
                    <m:r>
                      <a:rPr lang="en-US" altLang="zh-CN" b="0" i="1" smtClean="0">
                        <a:latin typeface="Cambria Math" panose="02040503050406030204" pitchFamily="18" charset="0"/>
                      </a:rPr>
                      <m:t>𝐺</m:t>
                    </m:r>
                    <m:r>
                      <a:rPr lang="zh-CN" altLang="en-US" i="1">
                        <a:latin typeface="Cambria Math" panose="02040503050406030204" pitchFamily="18" charset="0"/>
                      </a:rPr>
                      <m:t>‘</m:t>
                    </m:r>
                    <m:r>
                      <a:rPr lang="zh-CN" altLang="en-US" i="1" smtClean="0">
                        <a:latin typeface="Cambria Math" panose="02040503050406030204" pitchFamily="18" charset="0"/>
                      </a:rPr>
                      <m:t>，</m:t>
                    </m:r>
                    <m:r>
                      <a:rPr lang="zh-CN" altLang="en-US" i="1">
                        <a:latin typeface="Cambria Math" panose="02040503050406030204" pitchFamily="18" charset="0"/>
                      </a:rPr>
                      <m:t>每条边</m:t>
                    </m:r>
                  </m:oMath>
                </a14:m>
                <a:r>
                  <a:rPr lang="zh-CN" altLang="en-US" dirty="0"/>
                  <a:t>可以选择保留或者不保留，求所有</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𝑚</m:t>
                        </m:r>
                      </m:sup>
                    </m:sSup>
                  </m:oMath>
                </a14:m>
                <a:r>
                  <a:rPr lang="zh-CN" altLang="en-US" dirty="0"/>
                  <a:t>张图的权值之和</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≤16,</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60%</m:t>
                    </m:r>
                  </m:oMath>
                </a14:m>
                <a:r>
                  <a:rPr lang="zh-CN" altLang="en-US" dirty="0"/>
                  <a:t>的数据，</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≤10</m:t>
                    </m:r>
                  </m:oMath>
                </a14:m>
                <a:endParaRPr lang="zh-CN" altLang="en-US" dirty="0"/>
              </a:p>
            </p:txBody>
          </p:sp>
        </mc:Choice>
        <mc:Fallback xmlns="">
          <p:sp>
            <p:nvSpPr>
              <p:cNvPr id="3" name="内容占位符 2">
                <a:extLst>
                  <a:ext uri="{FF2B5EF4-FFF2-40B4-BE49-F238E27FC236}">
                    <a16:creationId xmlns:a16="http://schemas.microsoft.com/office/drawing/2014/main" id="{A8832C53-F2DA-4625-9AF6-282974839EE3}"/>
                  </a:ext>
                </a:extLst>
              </p:cNvPr>
              <p:cNvSpPr>
                <a:spLocks noGrp="1" noRot="1" noChangeAspect="1" noMove="1" noResize="1" noEditPoints="1" noAdjustHandles="1" noChangeArrowheads="1" noChangeShapeType="1" noTextEdit="1"/>
              </p:cNvSpPr>
              <p:nvPr>
                <p:ph idx="1"/>
              </p:nvPr>
            </p:nvSpPr>
            <p:spPr>
              <a:blipFill>
                <a:blip r:embed="rId2"/>
                <a:stretch>
                  <a:fillRect l="-479" t="-1129" b="-8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5215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78E19-88D0-449B-AA39-9F1923B9CCDE}"/>
              </a:ext>
            </a:extLst>
          </p:cNvPr>
          <p:cNvSpPr>
            <a:spLocks noGrp="1"/>
          </p:cNvSpPr>
          <p:nvPr>
            <p:ph type="title"/>
          </p:nvPr>
        </p:nvSpPr>
        <p:spPr/>
        <p:txBody>
          <a:bodyPr/>
          <a:lstStyle/>
          <a:p>
            <a:r>
              <a:rPr lang="zh-CN" altLang="en-US" dirty="0"/>
              <a:t>一道奇妙的题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8768FD-A178-402B-A31A-380EDAF42BC7}"/>
                  </a:ext>
                </a:extLst>
              </p:cNvPr>
              <p:cNvSpPr>
                <a:spLocks noGrp="1"/>
              </p:cNvSpPr>
              <p:nvPr>
                <p:ph idx="1"/>
              </p:nvPr>
            </p:nvSpPr>
            <p:spPr/>
            <p:txBody>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𝑚</m:t>
                        </m:r>
                      </m:sup>
                    </m:sSup>
                  </m:oMath>
                </a14:m>
                <a:r>
                  <a:rPr lang="zh-CN" altLang="en-US" dirty="0"/>
                  <a:t>什么的别想了</a:t>
                </a:r>
                <a:endParaRPr lang="en-US" altLang="zh-CN" dirty="0"/>
              </a:p>
              <a:p>
                <a:r>
                  <a:rPr lang="zh-CN" altLang="en-US" dirty="0"/>
                  <a:t>先考虑</a:t>
                </a:r>
                <a14:m>
                  <m:oMath xmlns:m="http://schemas.openxmlformats.org/officeDocument/2006/math">
                    <m:r>
                      <a:rPr lang="en-US" altLang="zh-CN" b="0" i="1" smtClean="0">
                        <a:latin typeface="Cambria Math" panose="02040503050406030204" pitchFamily="18" charset="0"/>
                      </a:rPr>
                      <m:t>60</m:t>
                    </m:r>
                  </m:oMath>
                </a14:m>
                <a:r>
                  <a:rPr lang="zh-CN" altLang="en-US" dirty="0"/>
                  <a:t>分怎么做</a:t>
                </a:r>
                <a:endParaRPr lang="en-US" altLang="zh-CN" dirty="0"/>
              </a:p>
              <a:p>
                <a:r>
                  <a:rPr lang="zh-CN" altLang="en-US" dirty="0"/>
                  <a:t>可以发现，题目中的限制等价于这个剩下的图由若干个连通块构成，每个连通块要么是树要么是基环树，且最多只有一棵基环树</a:t>
                </a:r>
                <a:endParaRPr lang="en-US" altLang="zh-CN" dirty="0"/>
              </a:p>
              <a:p>
                <a:r>
                  <a:rPr lang="zh-CN" altLang="en-US" dirty="0"/>
                  <a:t>先抛开基环树不管，如果每个连通块只能是树，那么我们可以直接状压</a:t>
                </a:r>
                <a14:m>
                  <m:oMath xmlns:m="http://schemas.openxmlformats.org/officeDocument/2006/math">
                    <m:r>
                      <a:rPr lang="en-US" altLang="zh-CN" b="0" i="1" smtClean="0">
                        <a:latin typeface="Cambria Math" panose="02040503050406030204" pitchFamily="18" charset="0"/>
                      </a:rPr>
                      <m:t>𝑑𝑝</m:t>
                    </m:r>
                  </m:oMath>
                </a14:m>
                <a:endParaRPr lang="en-US" altLang="zh-CN" dirty="0"/>
              </a:p>
              <a:p>
                <a14:m>
                  <m:oMath xmlns:m="http://schemas.openxmlformats.org/officeDocument/2006/math">
                    <m:r>
                      <a:rPr lang="en-US" altLang="zh-CN" b="0" i="1" smtClean="0">
                        <a:latin typeface="Cambria Math" panose="02040503050406030204" pitchFamily="18" charset="0"/>
                      </a:rPr>
                      <m:t>𝑑𝑝</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oMath>
                </a14:m>
                <a:r>
                  <a:rPr lang="zh-CN" altLang="en-US" dirty="0"/>
                  <a:t>表示</a:t>
                </a:r>
                <a14:m>
                  <m:oMath xmlns:m="http://schemas.openxmlformats.org/officeDocument/2006/math">
                    <m:r>
                      <a:rPr lang="en-US" altLang="zh-CN" b="0" i="1" dirty="0" smtClean="0">
                        <a:latin typeface="Cambria Math" panose="02040503050406030204" pitchFamily="18" charset="0"/>
                      </a:rPr>
                      <m:t>𝑆</m:t>
                    </m:r>
                  </m:oMath>
                </a14:m>
                <a:r>
                  <a:rPr lang="zh-CN" altLang="en-US" dirty="0"/>
                  <a:t>集合的点已经被考虑时，每种方案各个连通块大小的乘积之和</a:t>
                </a:r>
                <a:endParaRPr lang="en-US" altLang="zh-CN" dirty="0"/>
              </a:p>
              <a:p>
                <a:r>
                  <a:rPr lang="zh-CN" altLang="en-US" dirty="0"/>
                  <a:t>转移的时候我们枚举一个与</a:t>
                </a:r>
                <a14:m>
                  <m:oMath xmlns:m="http://schemas.openxmlformats.org/officeDocument/2006/math">
                    <m:r>
                      <a:rPr lang="en-US" altLang="zh-CN" b="0" i="1" smtClean="0">
                        <a:latin typeface="Cambria Math" panose="02040503050406030204" pitchFamily="18" charset="0"/>
                      </a:rPr>
                      <m:t>𝑆</m:t>
                    </m:r>
                  </m:oMath>
                </a14:m>
                <a:r>
                  <a:rPr lang="zh-CN" altLang="en-US" dirty="0"/>
                  <a:t>集合无交的集合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oMath>
                </a14:m>
                <a:r>
                  <a:rPr lang="zh-CN" altLang="en-US" dirty="0"/>
                  <a:t>，对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oMath>
                </a14:m>
                <a:r>
                  <a:rPr lang="zh-CN" altLang="en-US" dirty="0"/>
                  <a:t>跑一遍矩阵树求出生成树的个数，然后并入</a:t>
                </a:r>
                <a14:m>
                  <m:oMath xmlns:m="http://schemas.openxmlformats.org/officeDocument/2006/math">
                    <m:r>
                      <a:rPr lang="en-US" altLang="zh-CN" b="0" i="1" smtClean="0">
                        <a:latin typeface="Cambria Math" panose="02040503050406030204" pitchFamily="18" charset="0"/>
                      </a:rPr>
                      <m:t>𝑆</m:t>
                    </m:r>
                  </m:oMath>
                </a14:m>
                <a:r>
                  <a:rPr lang="zh-CN" altLang="en-US" dirty="0"/>
                  <a:t>集合中</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FA8768FD-A178-402B-A31A-380EDAF42BC7}"/>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993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CECAC-A0D2-49D8-A8D7-5596F3023E6D}"/>
              </a:ext>
            </a:extLst>
          </p:cNvPr>
          <p:cNvSpPr>
            <a:spLocks noGrp="1"/>
          </p:cNvSpPr>
          <p:nvPr>
            <p:ph type="title"/>
          </p:nvPr>
        </p:nvSpPr>
        <p:spPr/>
        <p:txBody>
          <a:bodyPr/>
          <a:lstStyle/>
          <a:p>
            <a:r>
              <a:rPr lang="zh-CN" altLang="en-US" dirty="0"/>
              <a:t>一道奇妙的题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716244D-E806-4FAC-B3CC-5BCB4478C195}"/>
                  </a:ext>
                </a:extLst>
              </p:cNvPr>
              <p:cNvSpPr>
                <a:spLocks noGrp="1"/>
              </p:cNvSpPr>
              <p:nvPr>
                <p:ph idx="1"/>
              </p:nvPr>
            </p:nvSpPr>
            <p:spPr>
              <a:xfrm>
                <a:off x="2589212" y="2133599"/>
                <a:ext cx="8915400" cy="4463143"/>
              </a:xfrm>
            </p:spPr>
            <p:txBody>
              <a:bodyPr>
                <a:normAutofit/>
              </a:bodyPr>
              <a:lstStyle/>
              <a:p>
                <a:r>
                  <a:rPr lang="zh-CN" altLang="en-US" dirty="0"/>
                  <a:t>那基环树怎么办呢</a:t>
                </a:r>
                <a:endParaRPr lang="en-US" altLang="zh-CN" dirty="0"/>
              </a:p>
              <a:p>
                <a:r>
                  <a:rPr lang="zh-CN" altLang="en-US" dirty="0"/>
                  <a:t>我们先找到这棵基环树里面的环，假设我们现在已经确定了这个环有哪些点，那么我们可以枚举这个点集的超集表示基环树所包含的点，接着将这个环上的所有点缩起来，对剩下的点跑矩阵树，就求出的基环树的方案数</a:t>
                </a:r>
                <a:endParaRPr lang="en-US" altLang="zh-CN" dirty="0"/>
              </a:p>
              <a:p>
                <a:r>
                  <a:rPr lang="zh-CN" altLang="en-US" dirty="0"/>
                  <a:t>枚举所有环的过程仍然可以使用状压</a:t>
                </a:r>
                <a14:m>
                  <m:oMath xmlns:m="http://schemas.openxmlformats.org/officeDocument/2006/math">
                    <m:r>
                      <a:rPr lang="en-US" altLang="zh-CN" b="0" i="1" smtClean="0">
                        <a:latin typeface="Cambria Math" panose="02040503050406030204" pitchFamily="18" charset="0"/>
                      </a:rPr>
                      <m:t>𝑑𝑝</m:t>
                    </m:r>
                  </m:oMath>
                </a14:m>
                <a:endParaRPr lang="en-US" altLang="zh-CN" dirty="0"/>
              </a:p>
              <a:p>
                <a:r>
                  <a:rPr lang="zh-CN" altLang="en-US" dirty="0"/>
                  <a:t>我们钦定一个环中编号最小的那个点为这个环的根</a:t>
                </a:r>
                <a:endParaRPr lang="en-US" altLang="zh-CN" dirty="0"/>
              </a:p>
              <a:p>
                <a14:m>
                  <m:oMath xmlns:m="http://schemas.openxmlformats.org/officeDocument/2006/math">
                    <m:r>
                      <a:rPr lang="zh-CN" altLang="en-US" b="0" i="1" dirty="0">
                        <a:latin typeface="Cambria Math" panose="02040503050406030204" pitchFamily="18" charset="0"/>
                      </a:rPr>
                      <m:t>首先</m:t>
                    </m:r>
                    <m:r>
                      <a:rPr lang="zh-CN" altLang="en-US" i="1" dirty="0" smtClean="0">
                        <a:latin typeface="Cambria Math" panose="02040503050406030204" pitchFamily="18" charset="0"/>
                      </a:rPr>
                      <m:t>枚举</m:t>
                    </m:r>
                  </m:oMath>
                </a14:m>
                <a:r>
                  <a:rPr lang="zh-CN" altLang="en-US" dirty="0"/>
                  <a:t>根，然后</a:t>
                </a:r>
                <a14:m>
                  <m:oMath xmlns:m="http://schemas.openxmlformats.org/officeDocument/2006/math">
                    <m:r>
                      <a:rPr lang="en-US" altLang="zh-CN" b="0" i="1" smtClean="0">
                        <a:latin typeface="Cambria Math" panose="02040503050406030204" pitchFamily="18" charset="0"/>
                      </a:rPr>
                      <m:t>𝑑𝑝</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zh-CN" altLang="en-US" i="1">
                        <a:latin typeface="Cambria Math" panose="02040503050406030204" pitchFamily="18" charset="0"/>
                      </a:rPr>
                      <m:t>表示</m:t>
                    </m:r>
                  </m:oMath>
                </a14:m>
                <a:r>
                  <a:rPr lang="zh-CN" altLang="en-US" dirty="0"/>
                  <a:t>当前环接到了节点</a:t>
                </a:r>
                <a14:m>
                  <m:oMath xmlns:m="http://schemas.openxmlformats.org/officeDocument/2006/math">
                    <m:r>
                      <a:rPr lang="en-US" altLang="zh-CN" b="0" i="1" smtClean="0">
                        <a:latin typeface="Cambria Math" panose="02040503050406030204" pitchFamily="18" charset="0"/>
                      </a:rPr>
                      <m:t>𝑖</m:t>
                    </m:r>
                  </m:oMath>
                </a14:m>
                <a:r>
                  <a:rPr lang="zh-CN" altLang="en-US" dirty="0"/>
                  <a:t>，且现在环上的点集为</a:t>
                </a:r>
                <a14:m>
                  <m:oMath xmlns:m="http://schemas.openxmlformats.org/officeDocument/2006/math">
                    <m:r>
                      <a:rPr lang="en-US" altLang="zh-CN" b="0" i="1" smtClean="0">
                        <a:latin typeface="Cambria Math" panose="02040503050406030204" pitchFamily="18" charset="0"/>
                      </a:rPr>
                      <m:t>𝑆</m:t>
                    </m:r>
                  </m:oMath>
                </a14:m>
                <a:r>
                  <a:rPr lang="zh-CN" altLang="en-US" dirty="0"/>
                  <a:t>时的方案数</a:t>
                </a:r>
                <a:endParaRPr lang="en-US" altLang="zh-CN" dirty="0"/>
              </a:p>
              <a:p>
                <a:r>
                  <a:rPr lang="zh-CN" altLang="en-US" dirty="0"/>
                  <a:t>转移的时候我们枚举</a:t>
                </a:r>
                <a14:m>
                  <m:oMath xmlns:m="http://schemas.openxmlformats.org/officeDocument/2006/math">
                    <m:r>
                      <a:rPr lang="en-US" altLang="zh-CN" b="0" i="1" smtClean="0">
                        <a:latin typeface="Cambria Math" panose="02040503050406030204" pitchFamily="18" charset="0"/>
                      </a:rPr>
                      <m:t>𝑖</m:t>
                    </m:r>
                  </m:oMath>
                </a14:m>
                <a:r>
                  <a:rPr lang="zh-CN" altLang="en-US" dirty="0"/>
                  <a:t>的所有出边，假设当前这条边的另一个端点是</a:t>
                </a:r>
                <a14:m>
                  <m:oMath xmlns:m="http://schemas.openxmlformats.org/officeDocument/2006/math">
                    <m:r>
                      <a:rPr lang="en-US" altLang="zh-CN" b="0" i="1" smtClean="0">
                        <a:latin typeface="Cambria Math" panose="02040503050406030204" pitchFamily="18" charset="0"/>
                      </a:rPr>
                      <m:t>𝑣</m:t>
                    </m:r>
                  </m:oMath>
                </a14:m>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𝑣</m:t>
                    </m:r>
                  </m:oMath>
                </a14:m>
                <a:r>
                  <a:rPr lang="zh-CN" altLang="en-US" dirty="0"/>
                  <a:t>的编号比当前枚举的根还要小，我们就不能转移到这个点，因为我们已经钦定了根的编号最小</a:t>
                </a:r>
              </a:p>
            </p:txBody>
          </p:sp>
        </mc:Choice>
        <mc:Fallback xmlns="">
          <p:sp>
            <p:nvSpPr>
              <p:cNvPr id="3" name="内容占位符 2">
                <a:extLst>
                  <a:ext uri="{FF2B5EF4-FFF2-40B4-BE49-F238E27FC236}">
                    <a16:creationId xmlns:a16="http://schemas.microsoft.com/office/drawing/2014/main" id="{F716244D-E806-4FAC-B3CC-5BCB4478C195}"/>
                  </a:ext>
                </a:extLst>
              </p:cNvPr>
              <p:cNvSpPr>
                <a:spLocks noGrp="1" noRot="1" noChangeAspect="1" noMove="1" noResize="1" noEditPoints="1" noAdjustHandles="1" noChangeArrowheads="1" noChangeShapeType="1" noTextEdit="1"/>
              </p:cNvSpPr>
              <p:nvPr>
                <p:ph idx="1"/>
              </p:nvPr>
            </p:nvSpPr>
            <p:spPr>
              <a:xfrm>
                <a:off x="2589212" y="2133599"/>
                <a:ext cx="8915400" cy="4463143"/>
              </a:xfrm>
              <a:blipFill>
                <a:blip r:embed="rId2"/>
                <a:stretch>
                  <a:fillRect l="-479" t="-956" r="-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184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DBE78-00AC-459E-A9A6-203C7FA66823}"/>
              </a:ext>
            </a:extLst>
          </p:cNvPr>
          <p:cNvSpPr>
            <a:spLocks noGrp="1"/>
          </p:cNvSpPr>
          <p:nvPr>
            <p:ph type="title"/>
          </p:nvPr>
        </p:nvSpPr>
        <p:spPr/>
        <p:txBody>
          <a:bodyPr/>
          <a:lstStyle/>
          <a:p>
            <a:r>
              <a:rPr lang="zh-CN" altLang="en-US" dirty="0"/>
              <a:t>一道奇妙的题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5CC2FD-CD14-4086-8EDB-07C4B277E3CD}"/>
                  </a:ext>
                </a:extLst>
              </p:cNvPr>
              <p:cNvSpPr>
                <a:spLocks noGrp="1"/>
              </p:cNvSpPr>
              <p:nvPr>
                <p:ph idx="1"/>
              </p:nvPr>
            </p:nvSpPr>
            <p:spPr/>
            <p:txBody>
              <a:bodyPr/>
              <a:lstStyle/>
              <a:p>
                <a:r>
                  <a:rPr lang="zh-CN" altLang="en-US" dirty="0"/>
                  <a:t>现在我们已经知道对于任意的一个点集</a:t>
                </a:r>
                <a14:m>
                  <m:oMath xmlns:m="http://schemas.openxmlformats.org/officeDocument/2006/math">
                    <m:r>
                      <a:rPr lang="en-US" altLang="zh-CN" b="0" i="1" smtClean="0">
                        <a:latin typeface="Cambria Math" panose="02040503050406030204" pitchFamily="18" charset="0"/>
                      </a:rPr>
                      <m:t>𝑆</m:t>
                    </m:r>
                  </m:oMath>
                </a14:m>
                <a:r>
                  <a:rPr lang="zh-CN" altLang="en-US" dirty="0"/>
                  <a:t>，</a:t>
                </a:r>
                <a14:m>
                  <m:oMath xmlns:m="http://schemas.openxmlformats.org/officeDocument/2006/math">
                    <m:r>
                      <a:rPr lang="en-US" altLang="zh-CN" b="0" i="1" dirty="0" smtClean="0">
                        <a:latin typeface="Cambria Math" panose="02040503050406030204" pitchFamily="18" charset="0"/>
                      </a:rPr>
                      <m:t>𝑆</m:t>
                    </m:r>
                  </m:oMath>
                </a14:m>
                <a:r>
                  <a:rPr lang="zh-CN" altLang="en-US" dirty="0"/>
                  <a:t>集合中的点构成环的方案数了</a:t>
                </a:r>
                <a:endParaRPr lang="en-US" altLang="zh-CN" dirty="0"/>
              </a:p>
              <a:p>
                <a:r>
                  <a:rPr lang="zh-CN" altLang="en-US" dirty="0"/>
                  <a:t>接着就可以按照我们之前的想法，枚举</a:t>
                </a:r>
                <a14:m>
                  <m:oMath xmlns:m="http://schemas.openxmlformats.org/officeDocument/2006/math">
                    <m:r>
                      <a:rPr lang="en-US" altLang="zh-CN" b="0" i="1" smtClean="0">
                        <a:latin typeface="Cambria Math" panose="02040503050406030204" pitchFamily="18" charset="0"/>
                      </a:rPr>
                      <m:t>𝑆</m:t>
                    </m:r>
                  </m:oMath>
                </a14:m>
                <a:r>
                  <a:rPr lang="zh-CN" altLang="en-US" dirty="0"/>
                  <a:t>，再枚举</a:t>
                </a:r>
                <a14:m>
                  <m:oMath xmlns:m="http://schemas.openxmlformats.org/officeDocument/2006/math">
                    <m:r>
                      <a:rPr lang="en-US" altLang="zh-CN" b="0" i="1" smtClean="0">
                        <a:latin typeface="Cambria Math" panose="02040503050406030204" pitchFamily="18" charset="0"/>
                      </a:rPr>
                      <m:t>𝑆</m:t>
                    </m:r>
                  </m:oMath>
                </a14:m>
                <a:r>
                  <a:rPr lang="zh-CN" altLang="en-US" dirty="0"/>
                  <a:t>的超集表示基环树，将</a:t>
                </a:r>
                <a14:m>
                  <m:oMath xmlns:m="http://schemas.openxmlformats.org/officeDocument/2006/math">
                    <m:r>
                      <a:rPr lang="en-US" altLang="zh-CN" b="0" i="1" smtClean="0">
                        <a:latin typeface="Cambria Math" panose="02040503050406030204" pitchFamily="18" charset="0"/>
                      </a:rPr>
                      <m:t>𝑆</m:t>
                    </m:r>
                  </m:oMath>
                </a14:m>
                <a:r>
                  <a:rPr lang="zh-CN" altLang="en-US" dirty="0"/>
                  <a:t>中的点全部缩成一个点，然后跑矩阵树，最后乘上</a:t>
                </a:r>
                <a14:m>
                  <m:oMath xmlns:m="http://schemas.openxmlformats.org/officeDocument/2006/math">
                    <m:r>
                      <a:rPr lang="en-US" altLang="zh-CN" b="0" i="1" smtClean="0">
                        <a:latin typeface="Cambria Math" panose="02040503050406030204" pitchFamily="18" charset="0"/>
                      </a:rPr>
                      <m:t>𝑆</m:t>
                    </m:r>
                  </m:oMath>
                </a14:m>
                <a:r>
                  <a:rPr lang="zh-CN" altLang="en-US" dirty="0"/>
                  <a:t>构成环的方案数</a:t>
                </a:r>
                <a:endParaRPr lang="en-US" altLang="zh-CN" dirty="0"/>
              </a:p>
              <a:p>
                <a:r>
                  <a:rPr lang="zh-CN" altLang="en-US" dirty="0"/>
                  <a:t>这样我们就求出了对于任意的一个点集</a:t>
                </a:r>
                <a14:m>
                  <m:oMath xmlns:m="http://schemas.openxmlformats.org/officeDocument/2006/math">
                    <m:r>
                      <a:rPr lang="en-US" altLang="zh-CN" b="0" i="1" smtClean="0">
                        <a:latin typeface="Cambria Math" panose="02040503050406030204" pitchFamily="18" charset="0"/>
                      </a:rPr>
                      <m:t>𝑆</m:t>
                    </m:r>
                  </m:oMath>
                </a14:m>
                <a:r>
                  <a:rPr lang="zh-CN" altLang="en-US" dirty="0"/>
                  <a:t>，</a:t>
                </a:r>
                <a14:m>
                  <m:oMath xmlns:m="http://schemas.openxmlformats.org/officeDocument/2006/math">
                    <m:r>
                      <a:rPr lang="en-US" altLang="zh-CN" b="0" i="1" dirty="0" smtClean="0">
                        <a:latin typeface="Cambria Math" panose="02040503050406030204" pitchFamily="18" charset="0"/>
                      </a:rPr>
                      <m:t>𝑆</m:t>
                    </m:r>
                  </m:oMath>
                </a14:m>
                <a:r>
                  <a:rPr lang="zh-CN" altLang="en-US" dirty="0"/>
                  <a:t>构成基环树的方案数</a:t>
                </a:r>
                <a:endParaRPr lang="en-US" altLang="zh-CN" dirty="0"/>
              </a:p>
              <a:p>
                <a:r>
                  <a:rPr lang="zh-CN" altLang="en-US" dirty="0"/>
                  <a:t>与第一个</a:t>
                </a:r>
                <a14:m>
                  <m:oMath xmlns:m="http://schemas.openxmlformats.org/officeDocument/2006/math">
                    <m:r>
                      <a:rPr lang="en-US" altLang="zh-CN" b="0" i="1" smtClean="0">
                        <a:latin typeface="Cambria Math" panose="02040503050406030204" pitchFamily="18" charset="0"/>
                      </a:rPr>
                      <m:t>𝑑𝑝</m:t>
                    </m:r>
                  </m:oMath>
                </a14:m>
                <a:r>
                  <a:rPr lang="zh-CN" altLang="en-US" dirty="0"/>
                  <a:t>，即树的</a:t>
                </a:r>
                <a14:m>
                  <m:oMath xmlns:m="http://schemas.openxmlformats.org/officeDocument/2006/math">
                    <m:r>
                      <a:rPr lang="en-US" altLang="zh-CN" b="0" i="1" smtClean="0">
                        <a:latin typeface="Cambria Math" panose="02040503050406030204" pitchFamily="18" charset="0"/>
                      </a:rPr>
                      <m:t>𝑑𝑝</m:t>
                    </m:r>
                  </m:oMath>
                </a14:m>
                <a:r>
                  <a:rPr lang="zh-CN" altLang="en-US" dirty="0"/>
                  <a:t>结合在一起即可求出答案</a:t>
                </a:r>
                <a:endParaRPr lang="en-US" altLang="zh-CN" dirty="0"/>
              </a:p>
              <a:p>
                <a:r>
                  <a:rPr lang="zh-CN" altLang="en-US" dirty="0"/>
                  <a:t>但是这样的时间复杂度是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𝑛</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e>
                    </m:d>
                  </m:oMath>
                </a14:m>
                <a:r>
                  <a:rPr lang="zh-CN" altLang="en-US" dirty="0"/>
                  <a:t>，能过</a:t>
                </a:r>
                <a14:m>
                  <m:oMath xmlns:m="http://schemas.openxmlformats.org/officeDocument/2006/math">
                    <m:r>
                      <a:rPr lang="en-US" altLang="zh-CN" b="0" i="1" smtClean="0">
                        <a:latin typeface="Cambria Math" panose="02040503050406030204" pitchFamily="18" charset="0"/>
                      </a:rPr>
                      <m:t>60</m:t>
                    </m:r>
                  </m:oMath>
                </a14:m>
                <a:r>
                  <a:rPr lang="zh-CN" altLang="en-US" dirty="0"/>
                  <a:t>就不错了</a:t>
                </a:r>
              </a:p>
            </p:txBody>
          </p:sp>
        </mc:Choice>
        <mc:Fallback xmlns="">
          <p:sp>
            <p:nvSpPr>
              <p:cNvPr id="3" name="内容占位符 2">
                <a:extLst>
                  <a:ext uri="{FF2B5EF4-FFF2-40B4-BE49-F238E27FC236}">
                    <a16:creationId xmlns:a16="http://schemas.microsoft.com/office/drawing/2014/main" id="{945CC2FD-CD14-4086-8EDB-07C4B277E3CD}"/>
                  </a:ext>
                </a:extLst>
              </p:cNvPr>
              <p:cNvSpPr>
                <a:spLocks noGrp="1" noRot="1" noChangeAspect="1" noMove="1" noResize="1" noEditPoints="1" noAdjustHandles="1" noChangeArrowheads="1" noChangeShapeType="1" noTextEdit="1"/>
              </p:cNvSpPr>
              <p:nvPr>
                <p:ph idx="1"/>
              </p:nvPr>
            </p:nvSpPr>
            <p:spPr>
              <a:blipFill>
                <a:blip r:embed="rId2"/>
                <a:stretch>
                  <a:fillRect l="-479" t="-1129" r="-4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492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D0425-8CDF-48CB-9F37-A82A624195A0}"/>
              </a:ext>
            </a:extLst>
          </p:cNvPr>
          <p:cNvSpPr>
            <a:spLocks noGrp="1"/>
          </p:cNvSpPr>
          <p:nvPr>
            <p:ph type="title"/>
          </p:nvPr>
        </p:nvSpPr>
        <p:spPr/>
        <p:txBody>
          <a:bodyPr/>
          <a:lstStyle/>
          <a:p>
            <a:r>
              <a:rPr lang="zh-CN" altLang="en-US" dirty="0"/>
              <a:t>一道奇妙的题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592B221-8FA9-456D-8849-EECDEC42214F}"/>
                  </a:ext>
                </a:extLst>
              </p:cNvPr>
              <p:cNvSpPr>
                <a:spLocks noGrp="1"/>
              </p:cNvSpPr>
              <p:nvPr>
                <p:ph idx="1"/>
              </p:nvPr>
            </p:nvSpPr>
            <p:spPr/>
            <p:txBody>
              <a:bodyPr/>
              <a:lstStyle/>
              <a:p>
                <a:r>
                  <a:rPr lang="zh-CN" altLang="en-US" dirty="0"/>
                  <a:t>瓶颈在于</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𝑛</m:t>
                        </m:r>
                      </m:sup>
                    </m:sSup>
                  </m:oMath>
                </a14:m>
                <a:r>
                  <a:rPr lang="zh-CN" altLang="en-US" dirty="0"/>
                  <a:t>的</a:t>
                </a:r>
                <a14:m>
                  <m:oMath xmlns:m="http://schemas.openxmlformats.org/officeDocument/2006/math">
                    <m:r>
                      <a:rPr lang="en-US" altLang="zh-CN" b="0" i="1" dirty="0" smtClean="0">
                        <a:latin typeface="Cambria Math" panose="02040503050406030204" pitchFamily="18" charset="0"/>
                      </a:rPr>
                      <m:t>𝑑𝑝</m:t>
                    </m:r>
                  </m:oMath>
                </a14:m>
                <a:r>
                  <a:rPr lang="zh-CN" altLang="en-US" dirty="0"/>
                  <a:t>以及矩阵树</a:t>
                </a:r>
                <a:endParaRPr lang="en-US" altLang="zh-CN" dirty="0"/>
              </a:p>
              <a:p>
                <a:r>
                  <a:rPr lang="zh-CN" altLang="en-US" dirty="0"/>
                  <a:t>看看有什么可以优化的地方</a:t>
                </a:r>
                <a:endParaRPr lang="en-US" altLang="zh-CN" dirty="0"/>
              </a:p>
              <a:p>
                <a:r>
                  <a:rPr lang="zh-CN" altLang="en-US" dirty="0"/>
                  <a:t>注意到枚举了环之和，接下来的过程等价于将环缩起来，然后将环缩成的那个点看作一个大小为环上点数的点，接着再将这些点划分成若干棵树</a:t>
                </a:r>
                <a:endParaRPr lang="en-US" altLang="zh-CN" dirty="0"/>
              </a:p>
              <a:p>
                <a:r>
                  <a:rPr lang="zh-CN" altLang="en-US" dirty="0"/>
                  <a:t>题目中每种方案的贡献非常奇怪，是每个连通块的大小的乘积</a:t>
                </a:r>
                <a:endParaRPr lang="en-US" altLang="zh-CN" dirty="0"/>
              </a:p>
              <a:p>
                <a:r>
                  <a:rPr lang="zh-CN" altLang="en-US" dirty="0"/>
                  <a:t>我们考虑这个贡献的组合意义</a:t>
                </a:r>
                <a:endParaRPr lang="en-US" altLang="zh-CN" dirty="0"/>
              </a:p>
              <a:p>
                <a:r>
                  <a:rPr lang="zh-CN" altLang="en-US" dirty="0"/>
                  <a:t>实际上等价于从每个连通块内选择一个点的方案数</a:t>
                </a:r>
              </a:p>
            </p:txBody>
          </p:sp>
        </mc:Choice>
        <mc:Fallback xmlns="">
          <p:sp>
            <p:nvSpPr>
              <p:cNvPr id="3" name="内容占位符 2">
                <a:extLst>
                  <a:ext uri="{FF2B5EF4-FFF2-40B4-BE49-F238E27FC236}">
                    <a16:creationId xmlns:a16="http://schemas.microsoft.com/office/drawing/2014/main" id="{3592B221-8FA9-456D-8849-EECDEC42214F}"/>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799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856FE-BACC-4B30-BCEA-DD5DC5624A43}"/>
              </a:ext>
            </a:extLst>
          </p:cNvPr>
          <p:cNvSpPr>
            <a:spLocks noGrp="1"/>
          </p:cNvSpPr>
          <p:nvPr>
            <p:ph type="title"/>
          </p:nvPr>
        </p:nvSpPr>
        <p:spPr/>
        <p:txBody>
          <a:bodyPr/>
          <a:lstStyle/>
          <a:p>
            <a:r>
              <a:rPr lang="en-US" altLang="zh-CN" dirty="0"/>
              <a:t>CF786E ALT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C03607-9B1B-4914-9C72-802BD33AA8BD}"/>
                  </a:ext>
                </a:extLst>
              </p:cNvPr>
              <p:cNvSpPr>
                <a:spLocks noGrp="1"/>
              </p:cNvSpPr>
              <p:nvPr>
                <p:ph idx="1"/>
              </p:nvPr>
            </p:nvSpPr>
            <p:spPr/>
            <p:txBody>
              <a:bodyPr/>
              <a:lstStyle/>
              <a:p>
                <a:r>
                  <a:rPr lang="zh-CN" altLang="en-US" dirty="0"/>
                  <a:t>给出一棵树，每条边上都有一个守卫。有</a:t>
                </a:r>
                <a14:m>
                  <m:oMath xmlns:m="http://schemas.openxmlformats.org/officeDocument/2006/math">
                    <m:r>
                      <a:rPr lang="en-US" altLang="zh-CN" b="0" i="1" smtClean="0">
                        <a:latin typeface="Cambria Math" panose="02040503050406030204" pitchFamily="18" charset="0"/>
                      </a:rPr>
                      <m:t>𝑚</m:t>
                    </m:r>
                  </m:oMath>
                </a14:m>
                <a:r>
                  <a:rPr lang="zh-CN" altLang="en-US" dirty="0"/>
                  <a:t>个居民，每个居民都有一条散步路径，即树上的一条简单路径。一个居民高兴当且仅当他获得了一只宠物，或者在他的散步路径上的所有守卫都获得了一只宠物</a:t>
                </a:r>
                <a:endParaRPr lang="en-US" altLang="zh-CN" dirty="0"/>
              </a:p>
              <a:p>
                <a:r>
                  <a:rPr lang="zh-CN" altLang="en-US" dirty="0"/>
                  <a:t>你需要给居民和守卫分配宠物，使得所有居民都高兴，并且要让宠物数最小</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oMath>
                </a14:m>
                <a:endParaRPr lang="zh-CN" altLang="en-US" dirty="0"/>
              </a:p>
            </p:txBody>
          </p:sp>
        </mc:Choice>
        <mc:Fallback xmlns="">
          <p:sp>
            <p:nvSpPr>
              <p:cNvPr id="3" name="内容占位符 2">
                <a:extLst>
                  <a:ext uri="{FF2B5EF4-FFF2-40B4-BE49-F238E27FC236}">
                    <a16:creationId xmlns:a16="http://schemas.microsoft.com/office/drawing/2014/main" id="{40C03607-9B1B-4914-9C72-802BD33AA8BD}"/>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674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F631C0-1241-4381-86C5-85EEB4828FFF}"/>
              </a:ext>
            </a:extLst>
          </p:cNvPr>
          <p:cNvSpPr>
            <a:spLocks noGrp="1"/>
          </p:cNvSpPr>
          <p:nvPr>
            <p:ph type="title"/>
          </p:nvPr>
        </p:nvSpPr>
        <p:spPr/>
        <p:txBody>
          <a:bodyPr/>
          <a:lstStyle/>
          <a:p>
            <a:r>
              <a:rPr lang="zh-CN" altLang="en-US" dirty="0"/>
              <a:t>一道奇妙的题</a:t>
            </a:r>
          </a:p>
        </p:txBody>
      </p:sp>
      <p:sp>
        <p:nvSpPr>
          <p:cNvPr id="3" name="内容占位符 2">
            <a:extLst>
              <a:ext uri="{FF2B5EF4-FFF2-40B4-BE49-F238E27FC236}">
                <a16:creationId xmlns:a16="http://schemas.microsoft.com/office/drawing/2014/main" id="{42447DC2-1AFE-4C4F-8D7A-5966B648F5A7}"/>
              </a:ext>
            </a:extLst>
          </p:cNvPr>
          <p:cNvSpPr>
            <a:spLocks noGrp="1"/>
          </p:cNvSpPr>
          <p:nvPr>
            <p:ph idx="1"/>
          </p:nvPr>
        </p:nvSpPr>
        <p:spPr>
          <a:xfrm>
            <a:off x="2589212" y="2133599"/>
            <a:ext cx="8915400" cy="4313853"/>
          </a:xfrm>
        </p:spPr>
        <p:txBody>
          <a:bodyPr/>
          <a:lstStyle/>
          <a:p>
            <a:r>
              <a:rPr lang="zh-CN" altLang="en-US" dirty="0"/>
              <a:t>我们这样将图转化一下</a:t>
            </a:r>
            <a:endParaRPr lang="en-US" altLang="zh-CN" dirty="0"/>
          </a:p>
          <a:p>
            <a:r>
              <a:rPr lang="zh-CN" altLang="en-US" dirty="0"/>
              <a:t>首先还是假设我们已经确定了环上的点，并且已经将这些点缩起来了</a:t>
            </a:r>
            <a:endParaRPr lang="en-US" altLang="zh-CN" dirty="0"/>
          </a:p>
          <a:p>
            <a:r>
              <a:rPr lang="zh-CN" altLang="en-US" dirty="0"/>
              <a:t>我们新建一个虚点，接着除了环缩成的那个点之外，其它的点都向这个虚点连一条边</a:t>
            </a:r>
            <a:endParaRPr lang="en-US" altLang="zh-CN" dirty="0"/>
          </a:p>
          <a:p>
            <a:r>
              <a:rPr lang="zh-CN" altLang="en-US" dirty="0"/>
              <a:t>特别地，环缩成的点向虚点连接环上点数那么多条边</a:t>
            </a:r>
            <a:endParaRPr lang="en-US" altLang="zh-CN" dirty="0"/>
          </a:p>
          <a:p>
            <a:r>
              <a:rPr lang="zh-CN" altLang="en-US" dirty="0"/>
              <a:t>接着，我们对这张新图跑一遍矩阵树，求出它的生成树个数</a:t>
            </a:r>
            <a:endParaRPr lang="en-US" altLang="zh-CN" dirty="0"/>
          </a:p>
          <a:p>
            <a:r>
              <a:rPr lang="zh-CN" altLang="en-US" dirty="0"/>
              <a:t>可以发现这样算出的方案数就是答案，并且每一种方案的贡献都被正确地计算了</a:t>
            </a:r>
            <a:endParaRPr lang="en-US" altLang="zh-CN" dirty="0"/>
          </a:p>
          <a:p>
            <a:r>
              <a:rPr lang="zh-CN" altLang="en-US" dirty="0"/>
              <a:t>我们考虑一个连通块，它没有与其它连通块连通，因此这个连通块内一定有一个点与虚点相连的那条边被选择了</a:t>
            </a:r>
            <a:endParaRPr lang="en-US" altLang="zh-CN" dirty="0"/>
          </a:p>
          <a:p>
            <a:r>
              <a:rPr lang="zh-CN" altLang="en-US" dirty="0"/>
              <a:t>而这个连通块内的每一个点与虚点的连边都是可以被选择的，因此一共有连通块点数那么多种选法，即一种方案被计算了各个连通块大小的乘积那么多遍</a:t>
            </a:r>
          </a:p>
        </p:txBody>
      </p:sp>
    </p:spTree>
    <p:extLst>
      <p:ext uri="{BB962C8B-B14F-4D97-AF65-F5344CB8AC3E}">
        <p14:creationId xmlns:p14="http://schemas.microsoft.com/office/powerpoint/2010/main" val="160394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0BE22-E74F-4783-922E-0AF765D933D9}"/>
              </a:ext>
            </a:extLst>
          </p:cNvPr>
          <p:cNvSpPr>
            <a:spLocks noGrp="1"/>
          </p:cNvSpPr>
          <p:nvPr>
            <p:ph type="title"/>
          </p:nvPr>
        </p:nvSpPr>
        <p:spPr/>
        <p:txBody>
          <a:bodyPr/>
          <a:lstStyle/>
          <a:p>
            <a:r>
              <a:rPr lang="zh-CN" altLang="en-US" dirty="0"/>
              <a:t>一道奇妙的题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C033B2E-6E47-48E1-922C-03C22686D429}"/>
                  </a:ext>
                </a:extLst>
              </p:cNvPr>
              <p:cNvSpPr>
                <a:spLocks noGrp="1"/>
              </p:cNvSpPr>
              <p:nvPr>
                <p:ph idx="1"/>
              </p:nvPr>
            </p:nvSpPr>
            <p:spPr/>
            <p:txBody>
              <a:bodyPr/>
              <a:lstStyle/>
              <a:p>
                <a:r>
                  <a:rPr lang="zh-CN" altLang="en-US" dirty="0"/>
                  <a:t>因此我们只需要</a:t>
                </a:r>
                <a14:m>
                  <m:oMath xmlns:m="http://schemas.openxmlformats.org/officeDocument/2006/math">
                    <m:r>
                      <a:rPr lang="en-US" altLang="zh-CN" b="0" i="1" smtClean="0">
                        <a:latin typeface="Cambria Math" panose="02040503050406030204" pitchFamily="18" charset="0"/>
                      </a:rPr>
                      <m:t>𝑑𝑝</m:t>
                    </m:r>
                  </m:oMath>
                </a14:m>
                <a:r>
                  <a:rPr lang="zh-CN" altLang="en-US" dirty="0"/>
                  <a:t>出环的方案数，然后对于每种可能的环跑一遍矩阵树即可</a:t>
                </a:r>
                <a:endParaRPr lang="en-US" altLang="zh-CN" dirty="0"/>
              </a:p>
              <a:p>
                <a:r>
                  <a:rPr lang="zh-CN" altLang="en-US" dirty="0"/>
                  <a:t>时间复杂度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e>
                    </m:d>
                  </m:oMath>
                </a14:m>
                <a:endParaRPr lang="zh-CN" altLang="en-US" dirty="0"/>
              </a:p>
            </p:txBody>
          </p:sp>
        </mc:Choice>
        <mc:Fallback xmlns="">
          <p:sp>
            <p:nvSpPr>
              <p:cNvPr id="3" name="内容占位符 2">
                <a:extLst>
                  <a:ext uri="{FF2B5EF4-FFF2-40B4-BE49-F238E27FC236}">
                    <a16:creationId xmlns:a16="http://schemas.microsoft.com/office/drawing/2014/main" id="{AC033B2E-6E47-48E1-922C-03C22686D429}"/>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396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35C4D-24E6-4D2A-B3DA-C2BDD4A34D5F}"/>
              </a:ext>
            </a:extLst>
          </p:cNvPr>
          <p:cNvSpPr>
            <a:spLocks noGrp="1"/>
          </p:cNvSpPr>
          <p:nvPr>
            <p:ph type="title"/>
          </p:nvPr>
        </p:nvSpPr>
        <p:spPr/>
        <p:txBody>
          <a:bodyPr/>
          <a:lstStyle/>
          <a:p>
            <a:r>
              <a:rPr lang="zh-CN" altLang="en-US" dirty="0"/>
              <a:t>三元环计数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8DBCF1-ED9A-43E4-A2BB-DA3F4D29DDD0}"/>
                  </a:ext>
                </a:extLst>
              </p:cNvPr>
              <p:cNvSpPr>
                <a:spLocks noGrp="1"/>
              </p:cNvSpPr>
              <p:nvPr>
                <p:ph idx="1"/>
              </p:nvPr>
            </p:nvSpPr>
            <p:spPr>
              <a:xfrm>
                <a:off x="2589212" y="2133600"/>
                <a:ext cx="8915400" cy="3777622"/>
              </a:xfrm>
            </p:spPr>
            <p:txBody>
              <a:bodyPr/>
              <a:lstStyle/>
              <a:p>
                <a:r>
                  <a:rPr lang="zh-CN" altLang="en-US" dirty="0"/>
                  <a:t>就是让你统计无序点对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r>
                      <a:rPr lang="zh-CN" altLang="en-US" i="1">
                        <a:latin typeface="Cambria Math" panose="02040503050406030204" pitchFamily="18" charset="0"/>
                      </a:rPr>
                      <m:t>的</m:t>
                    </m:r>
                    <m:r>
                      <a:rPr lang="zh-CN" altLang="en-US" i="1" smtClean="0">
                        <a:latin typeface="Cambria Math" panose="02040503050406030204" pitchFamily="18" charset="0"/>
                      </a:rPr>
                      <m:t>数量</m:t>
                    </m:r>
                    <m:r>
                      <a:rPr lang="zh-CN" altLang="en-US" i="1">
                        <a:latin typeface="Cambria Math" panose="02040503050406030204" pitchFamily="18" charset="0"/>
                      </a:rPr>
                      <m:t>，</m:t>
                    </m:r>
                    <m:r>
                      <a:rPr lang="zh-CN" altLang="en-US" i="1" smtClean="0">
                        <a:latin typeface="Cambria Math" panose="02040503050406030204" pitchFamily="18" charset="0"/>
                      </a:rPr>
                      <m:t>其中</m:t>
                    </m:r>
                    <m:r>
                      <a:rPr lang="en-US" altLang="zh-CN" b="0" i="1" dirty="0" smtClean="0">
                        <a:latin typeface="Cambria Math" panose="02040503050406030204" pitchFamily="18" charset="0"/>
                      </a:rPr>
                      <m:t>𝑎𝑏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𝑏𝑐</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𝑎𝑐</m:t>
                    </m:r>
                  </m:oMath>
                </a14:m>
                <a:r>
                  <a:rPr lang="zh-CN" altLang="en-US" dirty="0"/>
                  <a:t>间均有边</a:t>
                </a:r>
                <a:endParaRPr lang="en-US" altLang="zh-CN" dirty="0"/>
              </a:p>
              <a:p>
                <a:r>
                  <a:rPr lang="zh-CN" altLang="en-US" dirty="0"/>
                  <a:t>首先统计每个点的度数，设第</a:t>
                </a:r>
                <a14:m>
                  <m:oMath xmlns:m="http://schemas.openxmlformats.org/officeDocument/2006/math">
                    <m:r>
                      <a:rPr lang="en-US" altLang="zh-CN" b="0" i="1" smtClean="0">
                        <a:latin typeface="Cambria Math" panose="02040503050406030204" pitchFamily="18" charset="0"/>
                      </a:rPr>
                      <m:t>𝑖</m:t>
                    </m:r>
                  </m:oMath>
                </a14:m>
                <a:r>
                  <a:rPr lang="zh-CN" altLang="en-US" dirty="0"/>
                  <a:t>个点的度数是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endParaRPr lang="en-US" altLang="zh-CN" dirty="0"/>
              </a:p>
              <a:p>
                <a:r>
                  <a:rPr lang="zh-CN" altLang="en-US" dirty="0"/>
                  <a:t>对于原来无向图上面的每一条边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，我们将其变为有向边</a:t>
                </a:r>
                <a:endParaRPr lang="en-US" altLang="zh-CN" dirty="0"/>
              </a:p>
              <a:p>
                <a:r>
                  <a:rPr lang="zh-CN" altLang="en-US" dirty="0"/>
                  <a:t>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𝑣</m:t>
                        </m:r>
                      </m:sub>
                    </m:sSub>
                  </m:oMath>
                </a14:m>
                <a:r>
                  <a:rPr lang="zh-CN" altLang="en-US" dirty="0"/>
                  <a:t>，那么我们从编号较小的点连向编号较大的点</a:t>
                </a:r>
                <a:endParaRPr lang="en-US" altLang="zh-CN" dirty="0"/>
              </a:p>
              <a:p>
                <a:r>
                  <a:rPr lang="zh-CN" altLang="en-US" dirty="0"/>
                  <a:t>否则我们从度数较小的点连向度数较大的点</a:t>
                </a:r>
                <a:endParaRPr lang="en-US" altLang="zh-CN" dirty="0"/>
              </a:p>
              <a:p>
                <a:r>
                  <a:rPr lang="zh-CN" altLang="en-US" dirty="0"/>
                  <a:t>这样这张图就变成了一个</a:t>
                </a:r>
                <a14:m>
                  <m:oMath xmlns:m="http://schemas.openxmlformats.org/officeDocument/2006/math">
                    <m:r>
                      <a:rPr lang="en-US" altLang="zh-CN" i="1" dirty="0" smtClean="0">
                        <a:latin typeface="Cambria Math" panose="02040503050406030204" pitchFamily="18" charset="0"/>
                      </a:rPr>
                      <m:t>𝐷𝐴𝐺</m:t>
                    </m:r>
                  </m:oMath>
                </a14:m>
                <a:r>
                  <a:rPr lang="zh-CN" altLang="en-US" dirty="0"/>
                  <a:t>，接着我们暴力统计三元环的数量</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C8DBCF1-ED9A-43E4-A2BB-DA3F4D29DDD0}"/>
                  </a:ext>
                </a:extLst>
              </p:cNvPr>
              <p:cNvSpPr>
                <a:spLocks noGrp="1" noRot="1" noChangeAspect="1" noMove="1" noResize="1" noEditPoints="1" noAdjustHandles="1" noChangeArrowheads="1" noChangeShapeType="1" noTextEdit="1"/>
              </p:cNvSpPr>
              <p:nvPr>
                <p:ph idx="1"/>
              </p:nvPr>
            </p:nvSpPr>
            <p:spPr>
              <a:xfrm>
                <a:off x="2589212" y="2133600"/>
                <a:ext cx="8915400" cy="3777622"/>
              </a:xfrm>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599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076A2-BAF9-472E-A639-435D500CDA31}"/>
              </a:ext>
            </a:extLst>
          </p:cNvPr>
          <p:cNvSpPr>
            <a:spLocks noGrp="1"/>
          </p:cNvSpPr>
          <p:nvPr>
            <p:ph type="title"/>
          </p:nvPr>
        </p:nvSpPr>
        <p:spPr/>
        <p:txBody>
          <a:bodyPr/>
          <a:lstStyle/>
          <a:p>
            <a:r>
              <a:rPr lang="zh-CN" altLang="en-US" dirty="0"/>
              <a:t>三元环计数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47FBEE-067F-4715-A619-595EB326A12B}"/>
                  </a:ext>
                </a:extLst>
              </p:cNvPr>
              <p:cNvSpPr>
                <a:spLocks noGrp="1"/>
              </p:cNvSpPr>
              <p:nvPr>
                <p:ph idx="1"/>
              </p:nvPr>
            </p:nvSpPr>
            <p:spPr>
              <a:xfrm>
                <a:off x="2589212" y="2133599"/>
                <a:ext cx="8915400" cy="4507345"/>
              </a:xfrm>
            </p:spPr>
            <p:txBody>
              <a:bodyPr>
                <a:normAutofit/>
              </a:bodyPr>
              <a:lstStyle/>
              <a:p>
                <a:r>
                  <a:rPr lang="zh-CN" altLang="en-US" dirty="0"/>
                  <a:t>一个三元环在给这张图定向之后一定长这样</a:t>
                </a:r>
                <a:endParaRPr lang="en-US" altLang="zh-CN" dirty="0"/>
              </a:p>
              <a:p>
                <a:endParaRPr lang="en-US" altLang="zh-CN" dirty="0"/>
              </a:p>
              <a:p>
                <a:endParaRPr lang="en-US" altLang="zh-CN" dirty="0"/>
              </a:p>
              <a:p>
                <a:endParaRPr lang="en-US" altLang="zh-CN" dirty="0"/>
              </a:p>
              <a:p>
                <a:endParaRPr lang="en-US" altLang="zh-CN" dirty="0"/>
              </a:p>
              <a:p>
                <a:r>
                  <a:rPr lang="zh-CN" altLang="en-US" dirty="0"/>
                  <a:t>我们枚举</a:t>
                </a:r>
                <a14:m>
                  <m:oMath xmlns:m="http://schemas.openxmlformats.org/officeDocument/2006/math">
                    <m:r>
                      <a:rPr lang="en-US" altLang="zh-CN" b="0" i="1" smtClean="0">
                        <a:latin typeface="Cambria Math" panose="02040503050406030204" pitchFamily="18" charset="0"/>
                      </a:rPr>
                      <m:t>𝑏</m:t>
                    </m:r>
                  </m:oMath>
                </a14:m>
                <a:r>
                  <a:rPr lang="zh-CN" altLang="en-US" dirty="0"/>
                  <a:t>，接着枚举</a:t>
                </a:r>
                <a14:m>
                  <m:oMath xmlns:m="http://schemas.openxmlformats.org/officeDocument/2006/math">
                    <m:r>
                      <a:rPr lang="en-US" altLang="zh-CN" b="0" i="1" smtClean="0">
                        <a:latin typeface="Cambria Math" panose="02040503050406030204" pitchFamily="18" charset="0"/>
                      </a:rPr>
                      <m:t>𝑏</m:t>
                    </m:r>
                  </m:oMath>
                </a14:m>
                <a:r>
                  <a:rPr lang="zh-CN" altLang="en-US" dirty="0"/>
                  <a:t>的所有出边，给所有与</a:t>
                </a:r>
                <a14:m>
                  <m:oMath xmlns:m="http://schemas.openxmlformats.org/officeDocument/2006/math">
                    <m:r>
                      <a:rPr lang="en-US" altLang="zh-CN" b="0" i="1" smtClean="0">
                        <a:latin typeface="Cambria Math" panose="02040503050406030204" pitchFamily="18" charset="0"/>
                      </a:rPr>
                      <m:t>𝑏</m:t>
                    </m:r>
                  </m:oMath>
                </a14:m>
                <a:r>
                  <a:rPr lang="zh-CN" altLang="en-US" dirty="0"/>
                  <a:t>相连的点打上标记，比如图中就给</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a:t>两个点打上了标记</a:t>
                </a:r>
                <a:endParaRPr lang="en-US" altLang="zh-CN" dirty="0"/>
              </a:p>
              <a:p>
                <a:r>
                  <a:rPr lang="zh-CN" altLang="en-US" dirty="0"/>
                  <a:t>然后我们枚举从</a:t>
                </a:r>
                <a14:m>
                  <m:oMath xmlns:m="http://schemas.openxmlformats.org/officeDocument/2006/math">
                    <m:r>
                      <a:rPr lang="en-US" altLang="zh-CN" b="0" i="1" smtClean="0">
                        <a:latin typeface="Cambria Math" panose="02040503050406030204" pitchFamily="18" charset="0"/>
                      </a:rPr>
                      <m:t>𝑏</m:t>
                    </m:r>
                  </m:oMath>
                </a14:m>
                <a:r>
                  <a:rPr lang="zh-CN" altLang="en-US" dirty="0"/>
                  <a:t>出发的，长度为</a:t>
                </a:r>
                <a14:m>
                  <m:oMath xmlns:m="http://schemas.openxmlformats.org/officeDocument/2006/math">
                    <m:r>
                      <a:rPr lang="en-US" altLang="zh-CN" b="0" i="1" smtClean="0">
                        <a:latin typeface="Cambria Math" panose="02040503050406030204" pitchFamily="18" charset="0"/>
                      </a:rPr>
                      <m:t>2</m:t>
                    </m:r>
                  </m:oMath>
                </a14:m>
                <a:r>
                  <a:rPr lang="zh-CN" altLang="en-US" dirty="0"/>
                  <a:t>的链，图中我们枚举了</a:t>
                </a:r>
                <a14:m>
                  <m:oMath xmlns:m="http://schemas.openxmlformats.org/officeDocument/2006/math">
                    <m:r>
                      <a:rPr lang="en-US" altLang="zh-CN" b="0" i="1" smtClean="0">
                        <a:latin typeface="Cambria Math" panose="02040503050406030204" pitchFamily="18" charset="0"/>
                      </a:rPr>
                      <m:t>𝑎𝑐</m:t>
                    </m:r>
                  </m:oMath>
                </a14:m>
                <a:r>
                  <a:rPr lang="zh-CN" altLang="en-US" dirty="0"/>
                  <a:t>这条链</a:t>
                </a:r>
                <a:endParaRPr lang="en-US" altLang="zh-CN" dirty="0"/>
              </a:p>
              <a:p>
                <a:r>
                  <a:rPr lang="zh-CN" altLang="en-US" dirty="0"/>
                  <a:t>接着我们查看</a:t>
                </a:r>
                <a14:m>
                  <m:oMath xmlns:m="http://schemas.openxmlformats.org/officeDocument/2006/math">
                    <m:r>
                      <a:rPr lang="zh-CN" altLang="en-US" i="1" dirty="0">
                        <a:latin typeface="Cambria Math" panose="02040503050406030204" pitchFamily="18" charset="0"/>
                      </a:rPr>
                      <m:t>链</m:t>
                    </m:r>
                  </m:oMath>
                </a14:m>
                <a:r>
                  <a:rPr lang="zh-CN" altLang="en-US" dirty="0"/>
                  <a:t>顶节点是否被标记，如果被标记了那么三元环个数</a:t>
                </a:r>
                <a:r>
                  <a:rPr lang="en-US" altLang="zh-CN" dirty="0"/>
                  <a:t>++</a:t>
                </a:r>
              </a:p>
              <a:p>
                <a:r>
                  <a:rPr lang="zh-CN" altLang="en-US" dirty="0"/>
                  <a:t>比如图中的</a:t>
                </a:r>
                <a14:m>
                  <m:oMath xmlns:m="http://schemas.openxmlformats.org/officeDocument/2006/math">
                    <m:r>
                      <a:rPr lang="en-US" altLang="zh-CN" b="0" i="1" smtClean="0">
                        <a:latin typeface="Cambria Math" panose="02040503050406030204" pitchFamily="18" charset="0"/>
                      </a:rPr>
                      <m:t>𝑐</m:t>
                    </m:r>
                  </m:oMath>
                </a14:m>
                <a:r>
                  <a:rPr lang="zh-CN" altLang="en-US" dirty="0"/>
                  <a:t>就被标记了，因此三元环有一个</a:t>
                </a:r>
                <a:endParaRPr lang="en-US" altLang="zh-CN" dirty="0"/>
              </a:p>
              <a:p>
                <a:r>
                  <a:rPr lang="zh-CN" altLang="en-US" dirty="0"/>
                  <a:t>容易发现一个三元环只在那个入度为</a:t>
                </a:r>
                <a14:m>
                  <m:oMath xmlns:m="http://schemas.openxmlformats.org/officeDocument/2006/math">
                    <m:r>
                      <a:rPr lang="en-US" altLang="zh-CN" b="0" i="1" smtClean="0">
                        <a:latin typeface="Cambria Math" panose="02040503050406030204" pitchFamily="18" charset="0"/>
                      </a:rPr>
                      <m:t>0</m:t>
                    </m:r>
                  </m:oMath>
                </a14:m>
                <a:r>
                  <a:rPr lang="zh-CN" altLang="en-US" dirty="0"/>
                  <a:t>的点被统计了一次，因此这样不会重复计数</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847FBEE-067F-4715-A619-595EB326A12B}"/>
                  </a:ext>
                </a:extLst>
              </p:cNvPr>
              <p:cNvSpPr>
                <a:spLocks noGrp="1" noRot="1" noChangeAspect="1" noMove="1" noResize="1" noEditPoints="1" noAdjustHandles="1" noChangeArrowheads="1" noChangeShapeType="1" noTextEdit="1"/>
              </p:cNvSpPr>
              <p:nvPr>
                <p:ph idx="1"/>
              </p:nvPr>
            </p:nvSpPr>
            <p:spPr>
              <a:xfrm>
                <a:off x="2589212" y="2133599"/>
                <a:ext cx="8915400" cy="4507345"/>
              </a:xfrm>
              <a:blipFill>
                <a:blip r:embed="rId2"/>
                <a:stretch>
                  <a:fillRect l="-479" t="-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F48D8798-DA29-4FD0-B2B9-591A60B19CE5}"/>
                  </a:ext>
                </a:extLst>
              </p:cNvPr>
              <p:cNvSpPr/>
              <p:nvPr/>
            </p:nvSpPr>
            <p:spPr>
              <a:xfrm>
                <a:off x="5430416" y="270587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oMath>
                  </m:oMathPara>
                </a14:m>
                <a:endParaRPr lang="zh-CN" altLang="en-US" dirty="0"/>
              </a:p>
            </p:txBody>
          </p:sp>
        </mc:Choice>
        <mc:Fallback xmlns="">
          <p:sp>
            <p:nvSpPr>
              <p:cNvPr id="4" name="椭圆 3">
                <a:extLst>
                  <a:ext uri="{FF2B5EF4-FFF2-40B4-BE49-F238E27FC236}">
                    <a16:creationId xmlns:a16="http://schemas.microsoft.com/office/drawing/2014/main" id="{F48D8798-DA29-4FD0-B2B9-591A60B19CE5}"/>
                  </a:ext>
                </a:extLst>
              </p:cNvPr>
              <p:cNvSpPr>
                <a:spLocks noRot="1" noChangeAspect="1" noMove="1" noResize="1" noEditPoints="1" noAdjustHandles="1" noChangeArrowheads="1" noChangeShapeType="1" noTextEdit="1"/>
              </p:cNvSpPr>
              <p:nvPr/>
            </p:nvSpPr>
            <p:spPr>
              <a:xfrm>
                <a:off x="5430416" y="2705878"/>
                <a:ext cx="360000" cy="36000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8B8D20F0-62CE-454E-8F82-37088ECDAAE7}"/>
                  </a:ext>
                </a:extLst>
              </p:cNvPr>
              <p:cNvSpPr/>
              <p:nvPr/>
            </p:nvSpPr>
            <p:spPr>
              <a:xfrm>
                <a:off x="4968597" y="351867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5" name="椭圆 4">
                <a:extLst>
                  <a:ext uri="{FF2B5EF4-FFF2-40B4-BE49-F238E27FC236}">
                    <a16:creationId xmlns:a16="http://schemas.microsoft.com/office/drawing/2014/main" id="{8B8D20F0-62CE-454E-8F82-37088ECDAAE7}"/>
                  </a:ext>
                </a:extLst>
              </p:cNvPr>
              <p:cNvSpPr>
                <a:spLocks noRot="1" noChangeAspect="1" noMove="1" noResize="1" noEditPoints="1" noAdjustHandles="1" noChangeArrowheads="1" noChangeShapeType="1" noTextEdit="1"/>
              </p:cNvSpPr>
              <p:nvPr/>
            </p:nvSpPr>
            <p:spPr>
              <a:xfrm>
                <a:off x="4968597" y="3518678"/>
                <a:ext cx="360000" cy="360000"/>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869CF87F-3E7D-4A84-B79D-8A0783275D13}"/>
                  </a:ext>
                </a:extLst>
              </p:cNvPr>
              <p:cNvSpPr/>
              <p:nvPr/>
            </p:nvSpPr>
            <p:spPr>
              <a:xfrm>
                <a:off x="5916000" y="351867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oMath>
                  </m:oMathPara>
                </a14:m>
                <a:endParaRPr lang="zh-CN" altLang="en-US" dirty="0"/>
              </a:p>
            </p:txBody>
          </p:sp>
        </mc:Choice>
        <mc:Fallback xmlns="">
          <p:sp>
            <p:nvSpPr>
              <p:cNvPr id="6" name="椭圆 5">
                <a:extLst>
                  <a:ext uri="{FF2B5EF4-FFF2-40B4-BE49-F238E27FC236}">
                    <a16:creationId xmlns:a16="http://schemas.microsoft.com/office/drawing/2014/main" id="{869CF87F-3E7D-4A84-B79D-8A0783275D13}"/>
                  </a:ext>
                </a:extLst>
              </p:cNvPr>
              <p:cNvSpPr>
                <a:spLocks noRot="1" noChangeAspect="1" noMove="1" noResize="1" noEditPoints="1" noAdjustHandles="1" noChangeArrowheads="1" noChangeShapeType="1" noTextEdit="1"/>
              </p:cNvSpPr>
              <p:nvPr/>
            </p:nvSpPr>
            <p:spPr>
              <a:xfrm>
                <a:off x="5916000" y="3518678"/>
                <a:ext cx="360000" cy="360000"/>
              </a:xfrm>
              <a:prstGeom prst="ellipse">
                <a:avLst/>
              </a:prstGeom>
              <a:blipFill>
                <a:blip r:embed="rId5"/>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E0DA7353-2A4B-46F5-9D61-77CBF39E1F56}"/>
              </a:ext>
            </a:extLst>
          </p:cNvPr>
          <p:cNvCxnSpPr>
            <a:cxnSpLocks/>
          </p:cNvCxnSpPr>
          <p:nvPr/>
        </p:nvCxnSpPr>
        <p:spPr>
          <a:xfrm flipV="1">
            <a:off x="5208524" y="3105539"/>
            <a:ext cx="240145" cy="369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A1EEB57-ED41-4BC7-9F5F-7419CB7D1A52}"/>
              </a:ext>
            </a:extLst>
          </p:cNvPr>
          <p:cNvCxnSpPr>
            <a:cxnSpLocks/>
          </p:cNvCxnSpPr>
          <p:nvPr/>
        </p:nvCxnSpPr>
        <p:spPr>
          <a:xfrm>
            <a:off x="5448669" y="3698678"/>
            <a:ext cx="341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152D6BF-7769-4CAA-8C8A-9C26276E9C80}"/>
              </a:ext>
            </a:extLst>
          </p:cNvPr>
          <p:cNvCxnSpPr>
            <a:cxnSpLocks/>
          </p:cNvCxnSpPr>
          <p:nvPr/>
        </p:nvCxnSpPr>
        <p:spPr>
          <a:xfrm>
            <a:off x="5790416" y="3105539"/>
            <a:ext cx="213220" cy="369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71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072B6-95A0-436C-A2D1-EE13DC18723A}"/>
              </a:ext>
            </a:extLst>
          </p:cNvPr>
          <p:cNvSpPr>
            <a:spLocks noGrp="1"/>
          </p:cNvSpPr>
          <p:nvPr>
            <p:ph type="title"/>
          </p:nvPr>
        </p:nvSpPr>
        <p:spPr/>
        <p:txBody>
          <a:bodyPr/>
          <a:lstStyle/>
          <a:p>
            <a:r>
              <a:rPr lang="zh-CN" altLang="en-US" dirty="0"/>
              <a:t>三元环计数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C2087D-29EF-43D7-ACCF-07E73785AEFB}"/>
                  </a:ext>
                </a:extLst>
              </p:cNvPr>
              <p:cNvSpPr>
                <a:spLocks noGrp="1"/>
              </p:cNvSpPr>
              <p:nvPr>
                <p:ph idx="1"/>
              </p:nvPr>
            </p:nvSpPr>
            <p:spPr/>
            <p:txBody>
              <a:bodyPr/>
              <a:lstStyle/>
              <a:p>
                <a:r>
                  <a:rPr lang="zh-CN" altLang="en-US" dirty="0"/>
                  <a:t>看起来复杂度是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oMath>
                </a14:m>
                <a:r>
                  <a:rPr lang="zh-CN" altLang="en-US" dirty="0"/>
                  <a:t>，其实这样做的复杂度是</a:t>
                </a:r>
                <a14:m>
                  <m:oMath xmlns:m="http://schemas.openxmlformats.org/officeDocument/2006/math">
                    <m:r>
                      <a:rPr lang="en-US" altLang="zh-CN" b="0" i="1" smtClean="0">
                        <a:latin typeface="Cambria Math" panose="02040503050406030204" pitchFamily="18" charset="0"/>
                      </a:rPr>
                      <m:t>𝑚</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endParaRPr lang="en-US" altLang="zh-CN" dirty="0"/>
              </a:p>
              <a:p>
                <a:r>
                  <a:rPr lang="zh-CN" altLang="en-US" dirty="0"/>
                  <a:t>对于打标记部分的复杂度，可以发现是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，即每条边只会被枚举一遍</a:t>
                </a:r>
                <a:endParaRPr lang="en-US" altLang="zh-CN" dirty="0"/>
              </a:p>
              <a:p>
                <a:r>
                  <a:rPr lang="zh-CN" altLang="en-US" dirty="0"/>
                  <a:t>对于枚举链的复杂度，我们考虑一条边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zh-CN" altLang="en-US" i="1">
                        <a:latin typeface="Cambria Math" panose="02040503050406030204" pitchFamily="18" charset="0"/>
                      </a:rPr>
                      <m:t>对</m:t>
                    </m:r>
                  </m:oMath>
                </a14:m>
                <a:r>
                  <a:rPr lang="zh-CN" altLang="en-US" dirty="0"/>
                  <a:t>总复杂度的贡献</a:t>
                </a:r>
                <a:endParaRPr lang="en-US" altLang="zh-CN" dirty="0"/>
              </a:p>
              <a:p>
                <a:r>
                  <a:rPr lang="zh-CN" altLang="en-US" dirty="0"/>
                  <a:t>容易发现这条边被计算了</a:t>
                </a:r>
                <a14:m>
                  <m:oMath xmlns:m="http://schemas.openxmlformats.org/officeDocument/2006/math">
                    <m:r>
                      <a:rPr lang="en-US" altLang="zh-CN" b="0" i="1" smtClean="0">
                        <a:latin typeface="Cambria Math" panose="02040503050406030204" pitchFamily="18" charset="0"/>
                      </a:rPr>
                      <m:t>𝑢</m:t>
                    </m:r>
                  </m:oMath>
                </a14:m>
                <a:r>
                  <a:rPr lang="zh-CN" altLang="en-US" dirty="0"/>
                  <a:t>的度数次</a:t>
                </a:r>
                <a:endParaRPr lang="en-US" altLang="zh-CN" dirty="0"/>
              </a:p>
              <a:p>
                <a:r>
                  <a:rPr lang="zh-CN" altLang="en-US" dirty="0"/>
                  <a:t>对于度数小于等于</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i="0" dirty="0">
                    <a:latin typeface="+mj-lt"/>
                  </a:rPr>
                  <a:t>的</a:t>
                </a:r>
                <a14:m>
                  <m:oMath xmlns:m="http://schemas.openxmlformats.org/officeDocument/2006/math">
                    <m:r>
                      <a:rPr lang="en-US" altLang="zh-CN" b="0" i="1" dirty="0" smtClean="0">
                        <a:latin typeface="Cambria Math" panose="02040503050406030204" pitchFamily="18" charset="0"/>
                      </a:rPr>
                      <m:t>𝑢</m:t>
                    </m:r>
                  </m:oMath>
                </a14:m>
                <a:r>
                  <a:rPr lang="zh-CN" altLang="en-US" dirty="0"/>
                  <a:t>，</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对复杂度的贡献至多是</a:t>
                </a:r>
                <a14:m>
                  <m:oMath xmlns:m="http://schemas.openxmlformats.org/officeDocument/2006/math">
                    <m:r>
                      <a:rPr lang="en-US" altLang="zh-CN" b="0" i="1" smtClean="0">
                        <a:latin typeface="Cambria Math" panose="02040503050406030204" pitchFamily="18" charset="0"/>
                      </a:rPr>
                      <m:t>𝑚</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，因为最坏情况下就是每条边的起点的度数都是</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endParaRPr lang="en-US" altLang="zh-CN" dirty="0"/>
              </a:p>
              <a:p>
                <a:r>
                  <a:rPr lang="zh-CN" altLang="en-US" dirty="0"/>
                  <a:t>对于度数大于</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的</a:t>
                </a:r>
                <a14:m>
                  <m:oMath xmlns:m="http://schemas.openxmlformats.org/officeDocument/2006/math">
                    <m:r>
                      <a:rPr lang="en-US" altLang="zh-CN" b="0" i="1" dirty="0" smtClean="0">
                        <a:latin typeface="Cambria Math" panose="02040503050406030204" pitchFamily="18" charset="0"/>
                      </a:rPr>
                      <m:t>𝑢</m:t>
                    </m:r>
                  </m:oMath>
                </a14:m>
                <a:r>
                  <a:rPr lang="zh-CN" altLang="en-US" dirty="0"/>
                  <a:t>，可以发现这样的</a:t>
                </a:r>
                <a14:m>
                  <m:oMath xmlns:m="http://schemas.openxmlformats.org/officeDocument/2006/math">
                    <m:r>
                      <a:rPr lang="en-US" altLang="zh-CN" b="0" i="1" smtClean="0">
                        <a:latin typeface="Cambria Math" panose="02040503050406030204" pitchFamily="18" charset="0"/>
                      </a:rPr>
                      <m:t>𝑢</m:t>
                    </m:r>
                  </m:oMath>
                </a14:m>
                <a:r>
                  <a:rPr lang="zh-CN" altLang="en-US" dirty="0"/>
                  <a:t>只有</a:t>
                </a:r>
                <a14:m>
                  <m:oMath xmlns:m="http://schemas.openxmlformats.org/officeDocument/2006/math">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𝑛</m:t>
                        </m:r>
                      </m:e>
                    </m:rad>
                  </m:oMath>
                </a14:m>
                <a:r>
                  <a:rPr lang="zh-CN" altLang="en-US" dirty="0"/>
                  <a:t>个，而</a:t>
                </a:r>
                <a14:m>
                  <m:oMath xmlns:m="http://schemas.openxmlformats.org/officeDocument/2006/math">
                    <m:r>
                      <a:rPr lang="en-US" altLang="zh-CN" b="0" i="1" smtClean="0">
                        <a:latin typeface="Cambria Math" panose="02040503050406030204" pitchFamily="18" charset="0"/>
                      </a:rPr>
                      <m:t>𝑢</m:t>
                    </m:r>
                  </m:oMath>
                </a14:m>
                <a:r>
                  <a:rPr lang="zh-CN" altLang="en-US" dirty="0"/>
                  <a:t>的出边总数不超过</a:t>
                </a:r>
                <a14:m>
                  <m:oMath xmlns:m="http://schemas.openxmlformats.org/officeDocument/2006/math">
                    <m:r>
                      <a:rPr lang="en-US" altLang="zh-CN" b="0" i="1" smtClean="0">
                        <a:latin typeface="Cambria Math" panose="02040503050406030204" pitchFamily="18" charset="0"/>
                      </a:rPr>
                      <m:t>𝑚</m:t>
                    </m:r>
                  </m:oMath>
                </a14:m>
                <a:r>
                  <a:rPr lang="zh-CN" altLang="en-US" dirty="0"/>
                  <a:t>条</a:t>
                </a:r>
                <a:endParaRPr lang="en-US" altLang="zh-CN" dirty="0"/>
              </a:p>
              <a:p>
                <a:r>
                  <a:rPr lang="zh-CN" altLang="en-US" dirty="0"/>
                  <a:t>因此复杂度还是</a:t>
                </a:r>
                <a14:m>
                  <m:oMath xmlns:m="http://schemas.openxmlformats.org/officeDocument/2006/math">
                    <m:r>
                      <a:rPr lang="en-US" altLang="zh-CN" b="0" i="1" smtClean="0">
                        <a:latin typeface="Cambria Math" panose="02040503050406030204" pitchFamily="18" charset="0"/>
                      </a:rPr>
                      <m:t>𝑚</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 </a:t>
                </a:r>
              </a:p>
            </p:txBody>
          </p:sp>
        </mc:Choice>
        <mc:Fallback xmlns="">
          <p:sp>
            <p:nvSpPr>
              <p:cNvPr id="3" name="内容占位符 2">
                <a:extLst>
                  <a:ext uri="{FF2B5EF4-FFF2-40B4-BE49-F238E27FC236}">
                    <a16:creationId xmlns:a16="http://schemas.microsoft.com/office/drawing/2014/main" id="{FEC2087D-29EF-43D7-ACCF-07E73785AEFB}"/>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55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EA4B0-8867-4A17-8898-BC66F33A4E6D}"/>
              </a:ext>
            </a:extLst>
          </p:cNvPr>
          <p:cNvSpPr>
            <a:spLocks noGrp="1"/>
          </p:cNvSpPr>
          <p:nvPr>
            <p:ph type="title"/>
          </p:nvPr>
        </p:nvSpPr>
        <p:spPr/>
        <p:txBody>
          <a:bodyPr/>
          <a:lstStyle/>
          <a:p>
            <a:r>
              <a:rPr lang="zh-CN" altLang="en-US" dirty="0"/>
              <a:t>四元环计数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900895F-8D69-4B16-8802-ED775445A219}"/>
                  </a:ext>
                </a:extLst>
              </p:cNvPr>
              <p:cNvSpPr>
                <a:spLocks noGrp="1"/>
              </p:cNvSpPr>
              <p:nvPr>
                <p:ph idx="1"/>
              </p:nvPr>
            </p:nvSpPr>
            <p:spPr/>
            <p:txBody>
              <a:bodyPr/>
              <a:lstStyle/>
              <a:p>
                <a:r>
                  <a:rPr lang="zh-CN" altLang="en-US" dirty="0"/>
                  <a:t>与三元环计数不同的是，这次我们不将这张图转为有向图</a:t>
                </a:r>
                <a:endParaRPr lang="en-US" altLang="zh-CN" dirty="0"/>
              </a:p>
              <a:p>
                <a:r>
                  <a:rPr lang="zh-CN" altLang="en-US" dirty="0"/>
                  <a:t>考虑这样一个事实：每一个四元环上一定有一个编号最小的点</a:t>
                </a:r>
                <a:endParaRPr lang="en-US" altLang="zh-CN" dirty="0"/>
              </a:p>
              <a:p>
                <a:r>
                  <a:rPr lang="zh-CN" altLang="en-US" dirty="0"/>
                  <a:t>我们枚举环上编号最小的点，然后枚举以它开头的，长度为</a:t>
                </a:r>
                <a14:m>
                  <m:oMath xmlns:m="http://schemas.openxmlformats.org/officeDocument/2006/math">
                    <m:r>
                      <a:rPr lang="en-US" altLang="zh-CN" b="0" i="1" smtClean="0">
                        <a:latin typeface="Cambria Math" panose="02040503050406030204" pitchFamily="18" charset="0"/>
                      </a:rPr>
                      <m:t>2</m:t>
                    </m:r>
                  </m:oMath>
                </a14:m>
                <a:r>
                  <a:rPr lang="zh-CN" altLang="en-US" dirty="0"/>
                  <a:t>的链</a:t>
                </a:r>
                <a:endParaRPr lang="en-US" altLang="zh-CN" dirty="0"/>
              </a:p>
              <a:p>
                <a:r>
                  <a:rPr lang="zh-CN" altLang="en-US" dirty="0"/>
                  <a:t>注意枚举链的时候我们要保证链上的另外两个点编号都大于开头</a:t>
                </a:r>
                <a:endParaRPr lang="en-US" altLang="zh-CN" dirty="0"/>
              </a:p>
              <a:p>
                <a:r>
                  <a:rPr lang="zh-CN" altLang="en-US" dirty="0"/>
                  <a:t>假设这条链的结尾是</a:t>
                </a:r>
                <a14:m>
                  <m:oMath xmlns:m="http://schemas.openxmlformats.org/officeDocument/2006/math">
                    <m:r>
                      <a:rPr lang="en-US" altLang="zh-CN" b="0" i="1" smtClean="0">
                        <a:latin typeface="Cambria Math" panose="02040503050406030204" pitchFamily="18" charset="0"/>
                      </a:rPr>
                      <m:t>𝑎</m:t>
                    </m:r>
                  </m:oMath>
                </a14:m>
                <a:r>
                  <a:rPr lang="zh-CN" altLang="en-US" dirty="0"/>
                  <a:t>，那么我们让答案加上</a:t>
                </a:r>
                <a14:m>
                  <m:oMath xmlns:m="http://schemas.openxmlformats.org/officeDocument/2006/math">
                    <m:r>
                      <a:rPr lang="en-US" altLang="zh-CN" b="0" i="1" smtClean="0">
                        <a:latin typeface="Cambria Math" panose="02040503050406030204" pitchFamily="18" charset="0"/>
                      </a:rPr>
                      <m:t>𝑎</m:t>
                    </m:r>
                  </m:oMath>
                </a14:m>
                <a:r>
                  <a:rPr lang="zh-CN" altLang="en-US" dirty="0"/>
                  <a:t>的</a:t>
                </a:r>
                <a14:m>
                  <m:oMath xmlns:m="http://schemas.openxmlformats.org/officeDocument/2006/math">
                    <m:r>
                      <a:rPr lang="en-US" altLang="zh-CN" b="0" i="1" dirty="0" smtClean="0">
                        <a:latin typeface="Cambria Math" panose="02040503050406030204" pitchFamily="18" charset="0"/>
                      </a:rPr>
                      <m:t>𝑡𝑎𝑔</m:t>
                    </m:r>
                  </m:oMath>
                </a14:m>
                <a:r>
                  <a:rPr lang="zh-CN" altLang="en-US" dirty="0"/>
                  <a:t>，接着让</a:t>
                </a:r>
                <a14:m>
                  <m:oMath xmlns:m="http://schemas.openxmlformats.org/officeDocument/2006/math">
                    <m:r>
                      <a:rPr lang="en-US" altLang="zh-CN" b="0" i="1" smtClean="0">
                        <a:latin typeface="Cambria Math" panose="02040503050406030204" pitchFamily="18" charset="0"/>
                      </a:rPr>
                      <m:t>𝑎</m:t>
                    </m:r>
                  </m:oMath>
                </a14:m>
                <a:r>
                  <a:rPr lang="zh-CN" altLang="en-US" dirty="0"/>
                  <a:t>的</a:t>
                </a:r>
                <a14:m>
                  <m:oMath xmlns:m="http://schemas.openxmlformats.org/officeDocument/2006/math">
                    <m:r>
                      <a:rPr lang="en-US" altLang="zh-CN" b="0" i="1" dirty="0" smtClean="0">
                        <a:latin typeface="Cambria Math" panose="02040503050406030204" pitchFamily="18" charset="0"/>
                      </a:rPr>
                      <m:t>𝑡𝑎𝑔</m:t>
                    </m:r>
                    <m:r>
                      <a:rPr lang="en-US" altLang="zh-CN" b="0" i="1" dirty="0" smtClean="0">
                        <a:latin typeface="Cambria Math" panose="02040503050406030204" pitchFamily="18" charset="0"/>
                      </a:rPr>
                      <m:t>++</m:t>
                    </m:r>
                  </m:oMath>
                </a14:m>
                <a:endParaRPr lang="en-US" altLang="zh-CN" b="0" dirty="0"/>
              </a:p>
              <a:p>
                <a:r>
                  <a:rPr lang="zh-CN" altLang="en-US" dirty="0"/>
                  <a:t>注意这里的编号是将所有点按照度数从小到大排序后进行重标号之后的编号，否则时间复杂度无法保证</a:t>
                </a:r>
                <a:endParaRPr lang="en-US" altLang="zh-CN" dirty="0"/>
              </a:p>
              <a:p>
                <a:r>
                  <a:rPr lang="zh-CN" altLang="en-US" b="0" dirty="0"/>
                  <a:t>此处应有一份代码</a:t>
                </a:r>
                <a:endParaRPr lang="en-US" altLang="zh-CN" b="0"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900895F-8D69-4B16-8802-ED775445A219}"/>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796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959DA-6AEB-4097-AF09-B8A91B72083A}"/>
              </a:ext>
            </a:extLst>
          </p:cNvPr>
          <p:cNvSpPr>
            <a:spLocks noGrp="1"/>
          </p:cNvSpPr>
          <p:nvPr>
            <p:ph type="title"/>
          </p:nvPr>
        </p:nvSpPr>
        <p:spPr/>
        <p:txBody>
          <a:bodyPr/>
          <a:lstStyle/>
          <a:p>
            <a:r>
              <a:rPr lang="en-US" altLang="zh-CN" dirty="0"/>
              <a:t>FJWC2019 </a:t>
            </a:r>
            <a:r>
              <a:rPr lang="zh-CN" altLang="en-US" dirty="0"/>
              <a:t>子图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461400-1451-4E13-B046-299DEF1FC06C}"/>
                  </a:ext>
                </a:extLst>
              </p:cNvPr>
              <p:cNvSpPr>
                <a:spLocks noGrp="1"/>
              </p:cNvSpPr>
              <p:nvPr>
                <p:ph idx="1"/>
              </p:nvPr>
            </p:nvSpPr>
            <p:spPr/>
            <p:txBody>
              <a:bodyPr/>
              <a:lstStyle/>
              <a:p>
                <a:r>
                  <a:rPr lang="zh-CN" altLang="en-US" dirty="0"/>
                  <a:t>给出一张</a:t>
                </a:r>
                <a14:m>
                  <m:oMath xmlns:m="http://schemas.openxmlformats.org/officeDocument/2006/math">
                    <m:r>
                      <a:rPr lang="en-US" altLang="zh-CN" b="0" i="1" smtClean="0">
                        <a:latin typeface="Cambria Math" panose="02040503050406030204" pitchFamily="18" charset="0"/>
                      </a:rPr>
                      <m:t>𝑛</m:t>
                    </m:r>
                  </m:oMath>
                </a14:m>
                <a:r>
                  <a:rPr lang="zh-CN" altLang="en-US" dirty="0"/>
                  <a:t>个点，</a:t>
                </a:r>
                <a14:m>
                  <m:oMath xmlns:m="http://schemas.openxmlformats.org/officeDocument/2006/math">
                    <m:r>
                      <a:rPr lang="en-US" altLang="zh-CN" b="0" i="1" smtClean="0">
                        <a:latin typeface="Cambria Math" panose="02040503050406030204" pitchFamily="18" charset="0"/>
                      </a:rPr>
                      <m:t>𝑚</m:t>
                    </m:r>
                  </m:oMath>
                </a14:m>
                <a:r>
                  <a:rPr lang="zh-CN" altLang="en-US" dirty="0"/>
                  <a:t>条边的无向图，求出这张图</a:t>
                </a:r>
                <a14:m>
                  <m:oMath xmlns:m="http://schemas.openxmlformats.org/officeDocument/2006/math">
                    <m:r>
                      <a:rPr lang="zh-CN" altLang="en-US" b="0" i="1" dirty="0">
                        <a:latin typeface="Cambria Math" panose="02040503050406030204" pitchFamily="18" charset="0"/>
                      </a:rPr>
                      <m:t>恰好包含</m:t>
                    </m:r>
                    <m:r>
                      <a:rPr lang="en-US" altLang="zh-CN" b="0" i="1" smtClean="0">
                        <a:latin typeface="Cambria Math" panose="02040503050406030204" pitchFamily="18" charset="0"/>
                      </a:rPr>
                      <m:t>𝑘</m:t>
                    </m:r>
                    <m:r>
                      <a:rPr lang="zh-CN" altLang="en-US" i="1">
                        <a:latin typeface="Cambria Math" panose="02040503050406030204" pitchFamily="18" charset="0"/>
                      </a:rPr>
                      <m:t>条</m:t>
                    </m:r>
                  </m:oMath>
                </a14:m>
                <a:r>
                  <a:rPr lang="zh-CN" altLang="en-US" dirty="0"/>
                  <a:t>边的连通块的数量</a:t>
                </a:r>
                <a:endParaRPr lang="en-US" altLang="zh-CN" dirty="0"/>
              </a:p>
              <a:p>
                <a:r>
                  <a:rPr lang="zh-CN" altLang="en-US" dirty="0"/>
                  <a:t>连通块不同当且仅当包含的边不同</a:t>
                </a:r>
                <a:endParaRPr lang="en-US" altLang="zh-CN" dirty="0"/>
              </a:p>
              <a:p>
                <a:r>
                  <a:rPr lang="zh-CN" altLang="en-US" dirty="0"/>
                  <a:t>保证没有重边、自环</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≤4</m:t>
                    </m:r>
                  </m:oMath>
                </a14:m>
                <a:endParaRPr lang="zh-CN" altLang="en-US" dirty="0"/>
              </a:p>
            </p:txBody>
          </p:sp>
        </mc:Choice>
        <mc:Fallback xmlns="">
          <p:sp>
            <p:nvSpPr>
              <p:cNvPr id="3" name="内容占位符 2">
                <a:extLst>
                  <a:ext uri="{FF2B5EF4-FFF2-40B4-BE49-F238E27FC236}">
                    <a16:creationId xmlns:a16="http://schemas.microsoft.com/office/drawing/2014/main" id="{A3461400-1451-4E13-B046-299DEF1FC06C}"/>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0115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1598-79A3-44F5-B42D-4F85A26FDE14}"/>
              </a:ext>
            </a:extLst>
          </p:cNvPr>
          <p:cNvSpPr>
            <a:spLocks noGrp="1"/>
          </p:cNvSpPr>
          <p:nvPr>
            <p:ph type="title"/>
          </p:nvPr>
        </p:nvSpPr>
        <p:spPr/>
        <p:txBody>
          <a:bodyPr/>
          <a:lstStyle/>
          <a:p>
            <a:r>
              <a:rPr lang="en-US" altLang="zh-CN" dirty="0"/>
              <a:t>FJWC2019 </a:t>
            </a:r>
            <a:r>
              <a:rPr lang="zh-CN" altLang="en-US" dirty="0"/>
              <a:t>子图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25DBCD2-697E-4AA5-B386-28673267E630}"/>
                  </a:ext>
                </a:extLst>
              </p:cNvPr>
              <p:cNvSpPr>
                <a:spLocks noGrp="1"/>
              </p:cNvSpPr>
              <p:nvPr>
                <p:ph idx="1"/>
              </p:nvPr>
            </p:nvSpPr>
            <p:spPr/>
            <p:txBody>
              <a:bodyPr/>
              <a:lstStyle/>
              <a:p>
                <a:r>
                  <a:rPr lang="zh-CN" altLang="en-US" dirty="0"/>
                  <a:t>大力分类讨论</a:t>
                </a:r>
                <a:endParaRPr lang="en-US" altLang="zh-CN" dirty="0"/>
              </a:p>
              <a:p>
                <a:r>
                  <a:rPr lang="zh-CN" altLang="en-US" dirty="0"/>
                  <a:t>首先我们考虑</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endParaRPr lang="en-US" altLang="zh-CN" dirty="0"/>
              </a:p>
              <a:p>
                <a:r>
                  <a:rPr lang="zh-CN" altLang="en-US" dirty="0"/>
                  <a:t>显然，此时答案就是</a:t>
                </a:r>
                <a14:m>
                  <m:oMath xmlns:m="http://schemas.openxmlformats.org/officeDocument/2006/math">
                    <m:r>
                      <a:rPr lang="en-US" altLang="zh-CN" b="0" i="1" smtClean="0">
                        <a:latin typeface="Cambria Math" panose="02040503050406030204" pitchFamily="18" charset="0"/>
                      </a:rPr>
                      <m:t>𝑚</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25DBCD2-697E-4AA5-B386-28673267E630}"/>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6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ABB02-2B6E-4F3A-A0E1-21A284CCF39A}"/>
              </a:ext>
            </a:extLst>
          </p:cNvPr>
          <p:cNvSpPr>
            <a:spLocks noGrp="1"/>
          </p:cNvSpPr>
          <p:nvPr>
            <p:ph type="title"/>
          </p:nvPr>
        </p:nvSpPr>
        <p:spPr/>
        <p:txBody>
          <a:bodyPr/>
          <a:lstStyle/>
          <a:p>
            <a:r>
              <a:rPr lang="en-US" altLang="zh-CN" dirty="0"/>
              <a:t>FJWC2019 </a:t>
            </a:r>
            <a:r>
              <a:rPr lang="zh-CN" altLang="en-US" dirty="0"/>
              <a:t>子图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AFC183-E8AA-42AD-A68E-37A203EFCE24}"/>
                  </a:ext>
                </a:extLst>
              </p:cNvPr>
              <p:cNvSpPr>
                <a:spLocks noGrp="1"/>
              </p:cNvSpPr>
              <p:nvPr>
                <p:ph idx="1"/>
              </p:nvPr>
            </p:nvSpPr>
            <p:spPr/>
            <p:txBody>
              <a:bodyPr/>
              <a:lstStyle/>
              <a:p>
                <a:r>
                  <a:rPr lang="zh-CN" altLang="en-US" dirty="0"/>
                  <a:t>对于</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=2</m:t>
                    </m:r>
                  </m:oMath>
                </a14:m>
                <a:r>
                  <a:rPr lang="zh-CN" altLang="en-US" dirty="0"/>
                  <a:t>，可能的连通块只有一种情况</a:t>
                </a:r>
                <a:endParaRPr lang="en-US" altLang="zh-CN" dirty="0"/>
              </a:p>
              <a:p>
                <a:endParaRPr lang="en-US" altLang="zh-CN" dirty="0"/>
              </a:p>
              <a:p>
                <a:endParaRPr lang="en-US" altLang="zh-CN" dirty="0"/>
              </a:p>
              <a:p>
                <a:endParaRPr lang="en-US" altLang="zh-CN" dirty="0"/>
              </a:p>
              <a:p>
                <a:endParaRPr lang="en-US" altLang="zh-CN" dirty="0"/>
              </a:p>
              <a:p>
                <a:r>
                  <a:rPr lang="zh-CN" altLang="en-US" dirty="0"/>
                  <a:t>考虑枚举</a:t>
                </a:r>
                <a14:m>
                  <m:oMath xmlns:m="http://schemas.openxmlformats.org/officeDocument/2006/math">
                    <m:r>
                      <a:rPr lang="en-US" altLang="zh-CN" b="0" i="1" smtClean="0">
                        <a:latin typeface="Cambria Math" panose="02040503050406030204" pitchFamily="18" charset="0"/>
                      </a:rPr>
                      <m:t>2</m:t>
                    </m:r>
                  </m:oMath>
                </a14:m>
                <a:r>
                  <a:rPr lang="zh-CN" altLang="en-US" dirty="0"/>
                  <a:t>号点，此时我们从</a:t>
                </a:r>
                <a14:m>
                  <m:oMath xmlns:m="http://schemas.openxmlformats.org/officeDocument/2006/math">
                    <m:r>
                      <a:rPr lang="en-US" altLang="zh-CN" b="0" i="1" smtClean="0">
                        <a:latin typeface="Cambria Math" panose="02040503050406030204" pitchFamily="18" charset="0"/>
                      </a:rPr>
                      <m:t>2</m:t>
                    </m:r>
                  </m:oMath>
                </a14:m>
                <a:r>
                  <a:rPr lang="zh-CN" altLang="en-US" dirty="0"/>
                  <a:t>号点的出边中随便选取两条边，都能构成一个大小为</a:t>
                </a:r>
                <a14:m>
                  <m:oMath xmlns:m="http://schemas.openxmlformats.org/officeDocument/2006/math">
                    <m:r>
                      <a:rPr lang="en-US" altLang="zh-CN" b="0" i="1" smtClean="0">
                        <a:latin typeface="Cambria Math" panose="02040503050406030204" pitchFamily="18" charset="0"/>
                      </a:rPr>
                      <m:t>2</m:t>
                    </m:r>
                  </m:oMath>
                </a14:m>
                <a:r>
                  <a:rPr lang="zh-CN" altLang="en-US" dirty="0"/>
                  <a:t>的连通块</a:t>
                </a:r>
                <a:endParaRPr lang="en-US" altLang="zh-CN" dirty="0"/>
              </a:p>
              <a:p>
                <a:r>
                  <a:rPr lang="zh-CN" altLang="en-US" dirty="0"/>
                  <a:t>因此答案就是</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𝑑</m:t>
                                      </m:r>
                                    </m:e>
                                    <m:sub>
                                      <m:r>
                                        <m:rPr>
                                          <m:brk m:alnAt="7"/>
                                        </m:rPr>
                                        <a:rPr lang="en-US" altLang="zh-CN" i="1">
                                          <a:latin typeface="Cambria Math" panose="02040503050406030204" pitchFamily="18" charset="0"/>
                                        </a:rPr>
                                        <m:t>𝑖</m:t>
                                      </m:r>
                                    </m:sub>
                                  </m:sSub>
                                </m:e>
                              </m:mr>
                              <m:mr>
                                <m:e>
                                  <m:r>
                                    <a:rPr lang="en-US" altLang="zh-CN" i="1">
                                      <a:latin typeface="Cambria Math" panose="02040503050406030204" pitchFamily="18" charset="0"/>
                                    </a:rPr>
                                    <m:t>2</m:t>
                                  </m:r>
                                </m:e>
                              </m:mr>
                            </m:m>
                          </m:e>
                        </m:d>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CAFC183-E8AA-42AD-A68E-37A203EFCE24}"/>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29640CEA-46FA-47AA-9519-51EF6CFFD596}"/>
              </a:ext>
            </a:extLst>
          </p:cNvPr>
          <p:cNvGrpSpPr/>
          <p:nvPr/>
        </p:nvGrpSpPr>
        <p:grpSpPr>
          <a:xfrm>
            <a:off x="3592286" y="2945410"/>
            <a:ext cx="2744189" cy="819916"/>
            <a:chOff x="3592286" y="2945410"/>
            <a:chExt cx="2744189" cy="819916"/>
          </a:xfrm>
        </p:grpSpPr>
        <p:cxnSp>
          <p:nvCxnSpPr>
            <p:cNvPr id="9" name="直接连接符 8">
              <a:extLst>
                <a:ext uri="{FF2B5EF4-FFF2-40B4-BE49-F238E27FC236}">
                  <a16:creationId xmlns:a16="http://schemas.microsoft.com/office/drawing/2014/main" id="{0D6CAA99-4271-4522-973E-A6D18F493B24}"/>
                </a:ext>
              </a:extLst>
            </p:cNvPr>
            <p:cNvCxnSpPr/>
            <p:nvPr/>
          </p:nvCxnSpPr>
          <p:spPr>
            <a:xfrm flipV="1">
              <a:off x="3832761" y="3185885"/>
              <a:ext cx="1131619" cy="338966"/>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68BD52A-0B97-47C8-97BB-30246D0BA11E}"/>
                </a:ext>
              </a:extLst>
            </p:cNvPr>
            <p:cNvCxnSpPr/>
            <p:nvPr/>
          </p:nvCxnSpPr>
          <p:spPr>
            <a:xfrm>
              <a:off x="4964380" y="3185885"/>
              <a:ext cx="1127115" cy="240475"/>
            </a:xfrm>
            <a:prstGeom prst="line">
              <a:avLst/>
            </a:prstGeom>
            <a:ln w="222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6F1B384F-C94B-4E76-AE31-7530EE356212}"/>
                    </a:ext>
                  </a:extLst>
                </p:cNvPr>
                <p:cNvSpPr>
                  <a:spLocks noChangeAspect="1"/>
                </p:cNvSpPr>
                <p:nvPr/>
              </p:nvSpPr>
              <p:spPr>
                <a:xfrm>
                  <a:off x="3592286" y="3284376"/>
                  <a:ext cx="480950" cy="480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5" name="椭圆 4">
                  <a:extLst>
                    <a:ext uri="{FF2B5EF4-FFF2-40B4-BE49-F238E27FC236}">
                      <a16:creationId xmlns:a16="http://schemas.microsoft.com/office/drawing/2014/main" id="{6F1B384F-C94B-4E76-AE31-7530EE356212}"/>
                    </a:ext>
                  </a:extLst>
                </p:cNvPr>
                <p:cNvSpPr>
                  <a:spLocks noRot="1" noChangeAspect="1" noMove="1" noResize="1" noEditPoints="1" noAdjustHandles="1" noChangeArrowheads="1" noChangeShapeType="1" noTextEdit="1"/>
                </p:cNvSpPr>
                <p:nvPr/>
              </p:nvSpPr>
              <p:spPr>
                <a:xfrm>
                  <a:off x="3592286" y="3284376"/>
                  <a:ext cx="480950" cy="48095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67FA7974-284F-481A-AAEE-068FFB61A48F}"/>
                    </a:ext>
                  </a:extLst>
                </p:cNvPr>
                <p:cNvSpPr>
                  <a:spLocks noChangeAspect="1"/>
                </p:cNvSpPr>
                <p:nvPr/>
              </p:nvSpPr>
              <p:spPr>
                <a:xfrm>
                  <a:off x="4723905" y="2945410"/>
                  <a:ext cx="480950" cy="480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6" name="椭圆 5">
                  <a:extLst>
                    <a:ext uri="{FF2B5EF4-FFF2-40B4-BE49-F238E27FC236}">
                      <a16:creationId xmlns:a16="http://schemas.microsoft.com/office/drawing/2014/main" id="{67FA7974-284F-481A-AAEE-068FFB61A48F}"/>
                    </a:ext>
                  </a:extLst>
                </p:cNvPr>
                <p:cNvSpPr>
                  <a:spLocks noRot="1" noChangeAspect="1" noMove="1" noResize="1" noEditPoints="1" noAdjustHandles="1" noChangeArrowheads="1" noChangeShapeType="1" noTextEdit="1"/>
                </p:cNvSpPr>
                <p:nvPr/>
              </p:nvSpPr>
              <p:spPr>
                <a:xfrm>
                  <a:off x="4723905" y="2945410"/>
                  <a:ext cx="480950" cy="480950"/>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73183FF-A04E-4D97-8CD5-C9AC77D56FC6}"/>
                    </a:ext>
                  </a:extLst>
                </p:cNvPr>
                <p:cNvSpPr>
                  <a:spLocks noChangeAspect="1"/>
                </p:cNvSpPr>
                <p:nvPr/>
              </p:nvSpPr>
              <p:spPr>
                <a:xfrm>
                  <a:off x="5855525" y="3185885"/>
                  <a:ext cx="480950" cy="480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7" name="椭圆 6">
                  <a:extLst>
                    <a:ext uri="{FF2B5EF4-FFF2-40B4-BE49-F238E27FC236}">
                      <a16:creationId xmlns:a16="http://schemas.microsoft.com/office/drawing/2014/main" id="{373183FF-A04E-4D97-8CD5-C9AC77D56FC6}"/>
                    </a:ext>
                  </a:extLst>
                </p:cNvPr>
                <p:cNvSpPr>
                  <a:spLocks noRot="1" noChangeAspect="1" noMove="1" noResize="1" noEditPoints="1" noAdjustHandles="1" noChangeArrowheads="1" noChangeShapeType="1" noTextEdit="1"/>
                </p:cNvSpPr>
                <p:nvPr/>
              </p:nvSpPr>
              <p:spPr>
                <a:xfrm>
                  <a:off x="5855525" y="3185885"/>
                  <a:ext cx="480950" cy="480950"/>
                </a:xfrm>
                <a:prstGeom prst="ellipse">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175574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83225D-A553-4831-A827-FE0B3449E1FE}"/>
                  </a:ext>
                </a:extLst>
              </p:cNvPr>
              <p:cNvSpPr>
                <a:spLocks noGrp="1"/>
              </p:cNvSpPr>
              <p:nvPr>
                <p:ph idx="1"/>
              </p:nvPr>
            </p:nvSpPr>
            <p:spPr>
              <a:xfrm>
                <a:off x="2589212" y="2133600"/>
                <a:ext cx="8915400" cy="4257964"/>
              </a:xfrm>
            </p:spPr>
            <p:txBody>
              <a:bodyPr>
                <a:normAutofit/>
              </a:bodyPr>
              <a:lstStyle/>
              <a:p>
                <a:r>
                  <a:rPr lang="zh-CN" altLang="en-US" dirty="0"/>
                  <a:t>对于</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=3</m:t>
                    </m:r>
                  </m:oMath>
                </a14:m>
                <a:r>
                  <a:rPr lang="zh-CN" altLang="en-US" dirty="0"/>
                  <a:t>，可以发现有三种可能的连通块</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对于第一种连通块，我们枚举</a:t>
                </a:r>
                <a14:m>
                  <m:oMath xmlns:m="http://schemas.openxmlformats.org/officeDocument/2006/math">
                    <m:r>
                      <a:rPr lang="en-US" altLang="zh-CN" b="0" i="1" smtClean="0">
                        <a:latin typeface="Cambria Math" panose="02040503050406030204" pitchFamily="18" charset="0"/>
                      </a:rPr>
                      <m:t>2,3</m:t>
                    </m:r>
                  </m:oMath>
                </a14:m>
                <a:r>
                  <a:rPr lang="zh-CN" altLang="en-US" dirty="0"/>
                  <a:t>两个节点，首先这两个节点中间要有一条边</a:t>
                </a:r>
                <a:endParaRPr lang="en-US" altLang="zh-CN" dirty="0"/>
              </a:p>
              <a:p>
                <a:r>
                  <a:rPr lang="zh-CN" altLang="en-US" dirty="0"/>
                  <a:t>接着，</a:t>
                </a:r>
                <a14:m>
                  <m:oMath xmlns:m="http://schemas.openxmlformats.org/officeDocument/2006/math">
                    <m:r>
                      <a:rPr lang="en-US" altLang="zh-CN" b="0" i="1" smtClean="0">
                        <a:latin typeface="Cambria Math" panose="02040503050406030204" pitchFamily="18" charset="0"/>
                      </a:rPr>
                      <m:t>2</m:t>
                    </m:r>
                  </m:oMath>
                </a14:m>
                <a:r>
                  <a:rPr lang="zh-CN" altLang="en-US" dirty="0"/>
                  <a:t>的每一条不是到</a:t>
                </a:r>
                <a14:m>
                  <m:oMath xmlns:m="http://schemas.openxmlformats.org/officeDocument/2006/math">
                    <m:r>
                      <a:rPr lang="en-US" altLang="zh-CN" b="0" i="1" smtClean="0">
                        <a:latin typeface="Cambria Math" panose="02040503050406030204" pitchFamily="18" charset="0"/>
                      </a:rPr>
                      <m:t>3</m:t>
                    </m:r>
                  </m:oMath>
                </a14:m>
                <a:r>
                  <a:rPr lang="zh-CN" altLang="en-US" dirty="0"/>
                  <a:t>的出边都可以作为与</a:t>
                </a:r>
                <a14:m>
                  <m:oMath xmlns:m="http://schemas.openxmlformats.org/officeDocument/2006/math">
                    <m:r>
                      <a:rPr lang="en-US" altLang="zh-CN" b="0" i="1" smtClean="0">
                        <a:latin typeface="Cambria Math" panose="02040503050406030204" pitchFamily="18" charset="0"/>
                      </a:rPr>
                      <m:t>1</m:t>
                    </m:r>
                  </m:oMath>
                </a14:m>
                <a:r>
                  <a:rPr lang="zh-CN" altLang="en-US" dirty="0"/>
                  <a:t>号节点的连边，</a:t>
                </a:r>
                <a14:m>
                  <m:oMath xmlns:m="http://schemas.openxmlformats.org/officeDocument/2006/math">
                    <m:r>
                      <a:rPr lang="en-US" altLang="zh-CN" b="0" i="1" smtClean="0">
                        <a:latin typeface="Cambria Math" panose="02040503050406030204" pitchFamily="18" charset="0"/>
                      </a:rPr>
                      <m:t>3</m:t>
                    </m:r>
                  </m:oMath>
                </a14:m>
                <a:r>
                  <a:rPr lang="zh-CN" altLang="en-US" dirty="0"/>
                  <a:t>的每一条不是到</a:t>
                </a:r>
                <a14:m>
                  <m:oMath xmlns:m="http://schemas.openxmlformats.org/officeDocument/2006/math">
                    <m:r>
                      <a:rPr lang="en-US" altLang="zh-CN" b="0" i="1" smtClean="0">
                        <a:latin typeface="Cambria Math" panose="02040503050406030204" pitchFamily="18" charset="0"/>
                      </a:rPr>
                      <m:t>2</m:t>
                    </m:r>
                  </m:oMath>
                </a14:m>
                <a:r>
                  <a:rPr lang="zh-CN" altLang="en-US" dirty="0"/>
                  <a:t>的出边也都可以作为与</a:t>
                </a:r>
                <a14:m>
                  <m:oMath xmlns:m="http://schemas.openxmlformats.org/officeDocument/2006/math">
                    <m:r>
                      <a:rPr lang="en-US" altLang="zh-CN" b="0" i="1" smtClean="0">
                        <a:latin typeface="Cambria Math" panose="02040503050406030204" pitchFamily="18" charset="0"/>
                      </a:rPr>
                      <m:t>4</m:t>
                    </m:r>
                  </m:oMath>
                </a14:m>
                <a:r>
                  <a:rPr lang="zh-CN" altLang="en-US" dirty="0"/>
                  <a:t>号点的连边</a:t>
                </a:r>
                <a:endParaRPr lang="en-US" altLang="zh-CN" dirty="0"/>
              </a:p>
              <a:p>
                <a:r>
                  <a:rPr lang="zh-CN" altLang="en-US" dirty="0"/>
                  <a:t>因此，这两个节点对答案的贡献是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e>
                    </m:d>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3A83225D-A553-4831-A827-FE0B3449E1FE}"/>
                  </a:ext>
                </a:extLst>
              </p:cNvPr>
              <p:cNvSpPr>
                <a:spLocks noGrp="1" noRot="1" noChangeAspect="1" noMove="1" noResize="1" noEditPoints="1" noAdjustHandles="1" noChangeArrowheads="1" noChangeShapeType="1" noTextEdit="1"/>
              </p:cNvSpPr>
              <p:nvPr>
                <p:ph idx="1"/>
              </p:nvPr>
            </p:nvSpPr>
            <p:spPr>
              <a:xfrm>
                <a:off x="2589212" y="2133600"/>
                <a:ext cx="8915400" cy="4257964"/>
              </a:xfrm>
              <a:blipFill>
                <a:blip r:embed="rId2"/>
                <a:stretch>
                  <a:fillRect l="-479" t="-100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118E971-D231-4FFA-8F53-0ABA1ED11E81}"/>
              </a:ext>
            </a:extLst>
          </p:cNvPr>
          <p:cNvSpPr>
            <a:spLocks noGrp="1"/>
          </p:cNvSpPr>
          <p:nvPr>
            <p:ph type="title"/>
          </p:nvPr>
        </p:nvSpPr>
        <p:spPr/>
        <p:txBody>
          <a:bodyPr/>
          <a:lstStyle/>
          <a:p>
            <a:r>
              <a:rPr lang="en-US" altLang="zh-CN" dirty="0"/>
              <a:t>FJWC2019 </a:t>
            </a:r>
            <a:r>
              <a:rPr lang="zh-CN" altLang="en-US" dirty="0"/>
              <a:t>子图</a:t>
            </a:r>
          </a:p>
        </p:txBody>
      </p:sp>
      <p:grpSp>
        <p:nvGrpSpPr>
          <p:cNvPr id="55" name="组合 54">
            <a:extLst>
              <a:ext uri="{FF2B5EF4-FFF2-40B4-BE49-F238E27FC236}">
                <a16:creationId xmlns:a16="http://schemas.microsoft.com/office/drawing/2014/main" id="{EE7E1A20-7509-4F81-8A6F-FAA7369079AF}"/>
              </a:ext>
            </a:extLst>
          </p:cNvPr>
          <p:cNvGrpSpPr/>
          <p:nvPr/>
        </p:nvGrpSpPr>
        <p:grpSpPr>
          <a:xfrm>
            <a:off x="1856510" y="2721239"/>
            <a:ext cx="7746278" cy="1807427"/>
            <a:chOff x="1856510" y="2721239"/>
            <a:chExt cx="7746278" cy="1807427"/>
          </a:xfrm>
        </p:grpSpPr>
        <p:cxnSp>
          <p:nvCxnSpPr>
            <p:cNvPr id="45" name="直接连接符 44">
              <a:extLst>
                <a:ext uri="{FF2B5EF4-FFF2-40B4-BE49-F238E27FC236}">
                  <a16:creationId xmlns:a16="http://schemas.microsoft.com/office/drawing/2014/main" id="{51746DA9-8591-4DA6-8553-C68F496A4871}"/>
                </a:ext>
              </a:extLst>
            </p:cNvPr>
            <p:cNvCxnSpPr>
              <a:cxnSpLocks/>
            </p:cNvCxnSpPr>
            <p:nvPr/>
          </p:nvCxnSpPr>
          <p:spPr>
            <a:xfrm flipH="1">
              <a:off x="8281990" y="2976394"/>
              <a:ext cx="471054" cy="91496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9124E15-D7C6-4F66-A593-43B10CF69204}"/>
                </a:ext>
              </a:extLst>
            </p:cNvPr>
            <p:cNvCxnSpPr>
              <a:cxnSpLocks/>
            </p:cNvCxnSpPr>
            <p:nvPr/>
          </p:nvCxnSpPr>
          <p:spPr>
            <a:xfrm>
              <a:off x="8753044" y="2976394"/>
              <a:ext cx="683490" cy="817956"/>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EED016D-55B5-4FD6-9264-FF63D9F8D3C7}"/>
                </a:ext>
              </a:extLst>
            </p:cNvPr>
            <p:cNvCxnSpPr>
              <a:cxnSpLocks/>
            </p:cNvCxnSpPr>
            <p:nvPr/>
          </p:nvCxnSpPr>
          <p:spPr>
            <a:xfrm flipV="1">
              <a:off x="8281990" y="3794350"/>
              <a:ext cx="1108362" cy="9700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5C2C706-FD79-49E0-A428-66504677E1AC}"/>
                </a:ext>
              </a:extLst>
            </p:cNvPr>
            <p:cNvCxnSpPr>
              <a:cxnSpLocks/>
            </p:cNvCxnSpPr>
            <p:nvPr/>
          </p:nvCxnSpPr>
          <p:spPr>
            <a:xfrm>
              <a:off x="5671128" y="2933675"/>
              <a:ext cx="458789" cy="7317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9BAE19F-6EBC-4F0E-BCD1-B8764B5AB6D1}"/>
                </a:ext>
              </a:extLst>
            </p:cNvPr>
            <p:cNvCxnSpPr>
              <a:cxnSpLocks/>
            </p:cNvCxnSpPr>
            <p:nvPr/>
          </p:nvCxnSpPr>
          <p:spPr>
            <a:xfrm flipH="1" flipV="1">
              <a:off x="6096000" y="3665375"/>
              <a:ext cx="849747" cy="12897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745CF87-6271-4014-8592-C7FFC607FB81}"/>
                </a:ext>
              </a:extLst>
            </p:cNvPr>
            <p:cNvCxnSpPr>
              <a:cxnSpLocks/>
            </p:cNvCxnSpPr>
            <p:nvPr/>
          </p:nvCxnSpPr>
          <p:spPr>
            <a:xfrm flipV="1">
              <a:off x="5541819" y="3641437"/>
              <a:ext cx="554181" cy="674793"/>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A613041B-21EF-45CF-B30E-72A819EA8DA1}"/>
                </a:ext>
              </a:extLst>
            </p:cNvPr>
            <p:cNvGrpSpPr/>
            <p:nvPr/>
          </p:nvGrpSpPr>
          <p:grpSpPr>
            <a:xfrm>
              <a:off x="1856510" y="2921001"/>
              <a:ext cx="2724729" cy="637308"/>
              <a:chOff x="3038764" y="2957947"/>
              <a:chExt cx="2724729" cy="637308"/>
            </a:xfrm>
          </p:grpSpPr>
          <p:cxnSp>
            <p:nvCxnSpPr>
              <p:cNvPr id="9" name="直接连接符 8">
                <a:extLst>
                  <a:ext uri="{FF2B5EF4-FFF2-40B4-BE49-F238E27FC236}">
                    <a16:creationId xmlns:a16="http://schemas.microsoft.com/office/drawing/2014/main" id="{CC7EDCDF-03A1-4F23-81BC-B7AA2EA49AF2}"/>
                  </a:ext>
                </a:extLst>
              </p:cNvPr>
              <p:cNvCxnSpPr/>
              <p:nvPr/>
            </p:nvCxnSpPr>
            <p:spPr>
              <a:xfrm flipV="1">
                <a:off x="3186545" y="3170383"/>
                <a:ext cx="831274" cy="15470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481382C-04A7-47C4-A378-EE80D3E96F10}"/>
                  </a:ext>
                </a:extLst>
              </p:cNvPr>
              <p:cNvCxnSpPr/>
              <p:nvPr/>
            </p:nvCxnSpPr>
            <p:spPr>
              <a:xfrm>
                <a:off x="4017819" y="3170383"/>
                <a:ext cx="766619"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C51AA51-8DD4-4601-B5A6-1982A83F6245}"/>
                  </a:ext>
                </a:extLst>
              </p:cNvPr>
              <p:cNvCxnSpPr>
                <a:cxnSpLocks/>
              </p:cNvCxnSpPr>
              <p:nvPr/>
            </p:nvCxnSpPr>
            <p:spPr>
              <a:xfrm>
                <a:off x="4784438" y="3170383"/>
                <a:ext cx="766619" cy="212436"/>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73C4D301-0CCE-441F-B837-AFD5722358B6}"/>
                      </a:ext>
                    </a:extLst>
                  </p:cNvPr>
                  <p:cNvSpPr/>
                  <p:nvPr/>
                </p:nvSpPr>
                <p:spPr>
                  <a:xfrm>
                    <a:off x="3038764" y="3112655"/>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4" name="椭圆 3">
                    <a:extLst>
                      <a:ext uri="{FF2B5EF4-FFF2-40B4-BE49-F238E27FC236}">
                        <a16:creationId xmlns:a16="http://schemas.microsoft.com/office/drawing/2014/main" id="{73C4D301-0CCE-441F-B837-AFD5722358B6}"/>
                      </a:ext>
                    </a:extLst>
                  </p:cNvPr>
                  <p:cNvSpPr>
                    <a:spLocks noRot="1" noChangeAspect="1" noMove="1" noResize="1" noEditPoints="1" noAdjustHandles="1" noChangeArrowheads="1" noChangeShapeType="1" noTextEdit="1"/>
                  </p:cNvSpPr>
                  <p:nvPr/>
                </p:nvSpPr>
                <p:spPr>
                  <a:xfrm>
                    <a:off x="3038764" y="3112655"/>
                    <a:ext cx="424872" cy="424872"/>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A95C9AC4-81EC-4905-8845-8B221B2AAE99}"/>
                      </a:ext>
                    </a:extLst>
                  </p:cNvPr>
                  <p:cNvSpPr/>
                  <p:nvPr/>
                </p:nvSpPr>
                <p:spPr>
                  <a:xfrm>
                    <a:off x="3805383" y="2957947"/>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5" name="椭圆 4">
                    <a:extLst>
                      <a:ext uri="{FF2B5EF4-FFF2-40B4-BE49-F238E27FC236}">
                        <a16:creationId xmlns:a16="http://schemas.microsoft.com/office/drawing/2014/main" id="{A95C9AC4-81EC-4905-8845-8B221B2AAE99}"/>
                      </a:ext>
                    </a:extLst>
                  </p:cNvPr>
                  <p:cNvSpPr>
                    <a:spLocks noRot="1" noChangeAspect="1" noMove="1" noResize="1" noEditPoints="1" noAdjustHandles="1" noChangeArrowheads="1" noChangeShapeType="1" noTextEdit="1"/>
                  </p:cNvSpPr>
                  <p:nvPr/>
                </p:nvSpPr>
                <p:spPr>
                  <a:xfrm>
                    <a:off x="3805383" y="2957947"/>
                    <a:ext cx="424872" cy="424872"/>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FB8E09FD-7E20-4171-AF3F-07D39BBAFFF2}"/>
                      </a:ext>
                    </a:extLst>
                  </p:cNvPr>
                  <p:cNvSpPr/>
                  <p:nvPr/>
                </p:nvSpPr>
                <p:spPr>
                  <a:xfrm>
                    <a:off x="4572002" y="2957947"/>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6" name="椭圆 5">
                    <a:extLst>
                      <a:ext uri="{FF2B5EF4-FFF2-40B4-BE49-F238E27FC236}">
                        <a16:creationId xmlns:a16="http://schemas.microsoft.com/office/drawing/2014/main" id="{FB8E09FD-7E20-4171-AF3F-07D39BBAFFF2}"/>
                      </a:ext>
                    </a:extLst>
                  </p:cNvPr>
                  <p:cNvSpPr>
                    <a:spLocks noRot="1" noChangeAspect="1" noMove="1" noResize="1" noEditPoints="1" noAdjustHandles="1" noChangeArrowheads="1" noChangeShapeType="1" noTextEdit="1"/>
                  </p:cNvSpPr>
                  <p:nvPr/>
                </p:nvSpPr>
                <p:spPr>
                  <a:xfrm>
                    <a:off x="4572002" y="2957947"/>
                    <a:ext cx="424872" cy="424872"/>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15D83B68-0809-49F6-9403-041A6D46C6E3}"/>
                      </a:ext>
                    </a:extLst>
                  </p:cNvPr>
                  <p:cNvSpPr/>
                  <p:nvPr/>
                </p:nvSpPr>
                <p:spPr>
                  <a:xfrm>
                    <a:off x="5338621" y="3170383"/>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oMath>
                      </m:oMathPara>
                    </a14:m>
                    <a:endParaRPr lang="zh-CN" altLang="en-US" dirty="0"/>
                  </a:p>
                </p:txBody>
              </p:sp>
            </mc:Choice>
            <mc:Fallback xmlns="">
              <p:sp>
                <p:nvSpPr>
                  <p:cNvPr id="7" name="椭圆 6">
                    <a:extLst>
                      <a:ext uri="{FF2B5EF4-FFF2-40B4-BE49-F238E27FC236}">
                        <a16:creationId xmlns:a16="http://schemas.microsoft.com/office/drawing/2014/main" id="{15D83B68-0809-49F6-9403-041A6D46C6E3}"/>
                      </a:ext>
                    </a:extLst>
                  </p:cNvPr>
                  <p:cNvSpPr>
                    <a:spLocks noRot="1" noChangeAspect="1" noMove="1" noResize="1" noEditPoints="1" noAdjustHandles="1" noChangeArrowheads="1" noChangeShapeType="1" noTextEdit="1"/>
                  </p:cNvSpPr>
                  <p:nvPr/>
                </p:nvSpPr>
                <p:spPr>
                  <a:xfrm>
                    <a:off x="5338621" y="3170383"/>
                    <a:ext cx="424872" cy="424872"/>
                  </a:xfrm>
                  <a:prstGeom prst="ellipse">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3" name="椭圆 22">
                  <a:extLst>
                    <a:ext uri="{FF2B5EF4-FFF2-40B4-BE49-F238E27FC236}">
                      <a16:creationId xmlns:a16="http://schemas.microsoft.com/office/drawing/2014/main" id="{FC92ADA8-C04D-4D1C-8B5D-D5EA813EA9DB}"/>
                    </a:ext>
                  </a:extLst>
                </p:cNvPr>
                <p:cNvSpPr/>
                <p:nvPr/>
              </p:nvSpPr>
              <p:spPr>
                <a:xfrm>
                  <a:off x="5883564" y="3429000"/>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23" name="椭圆 22">
                  <a:extLst>
                    <a:ext uri="{FF2B5EF4-FFF2-40B4-BE49-F238E27FC236}">
                      <a16:creationId xmlns:a16="http://schemas.microsoft.com/office/drawing/2014/main" id="{FC92ADA8-C04D-4D1C-8B5D-D5EA813EA9DB}"/>
                    </a:ext>
                  </a:extLst>
                </p:cNvPr>
                <p:cNvSpPr>
                  <a:spLocks noRot="1" noChangeAspect="1" noMove="1" noResize="1" noEditPoints="1" noAdjustHandles="1" noChangeArrowheads="1" noChangeShapeType="1" noTextEdit="1"/>
                </p:cNvSpPr>
                <p:nvPr/>
              </p:nvSpPr>
              <p:spPr>
                <a:xfrm>
                  <a:off x="5883564" y="3429000"/>
                  <a:ext cx="424872" cy="424872"/>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761DE8AF-A316-482A-A4DB-518C335FC4CC}"/>
                    </a:ext>
                  </a:extLst>
                </p:cNvPr>
                <p:cNvSpPr/>
                <p:nvPr/>
              </p:nvSpPr>
              <p:spPr>
                <a:xfrm>
                  <a:off x="5458692" y="2721239"/>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24" name="椭圆 23">
                  <a:extLst>
                    <a:ext uri="{FF2B5EF4-FFF2-40B4-BE49-F238E27FC236}">
                      <a16:creationId xmlns:a16="http://schemas.microsoft.com/office/drawing/2014/main" id="{761DE8AF-A316-482A-A4DB-518C335FC4CC}"/>
                    </a:ext>
                  </a:extLst>
                </p:cNvPr>
                <p:cNvSpPr>
                  <a:spLocks noRot="1" noChangeAspect="1" noMove="1" noResize="1" noEditPoints="1" noAdjustHandles="1" noChangeArrowheads="1" noChangeShapeType="1" noTextEdit="1"/>
                </p:cNvSpPr>
                <p:nvPr/>
              </p:nvSpPr>
              <p:spPr>
                <a:xfrm>
                  <a:off x="5458692" y="2721239"/>
                  <a:ext cx="424872" cy="424872"/>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a:extLst>
                    <a:ext uri="{FF2B5EF4-FFF2-40B4-BE49-F238E27FC236}">
                      <a16:creationId xmlns:a16="http://schemas.microsoft.com/office/drawing/2014/main" id="{1F7ABDD4-29AA-4AF7-9FC8-F8B83B86504D}"/>
                    </a:ext>
                  </a:extLst>
                </p:cNvPr>
                <p:cNvSpPr/>
                <p:nvPr/>
              </p:nvSpPr>
              <p:spPr>
                <a:xfrm>
                  <a:off x="5329383" y="4103794"/>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25" name="椭圆 24">
                  <a:extLst>
                    <a:ext uri="{FF2B5EF4-FFF2-40B4-BE49-F238E27FC236}">
                      <a16:creationId xmlns:a16="http://schemas.microsoft.com/office/drawing/2014/main" id="{1F7ABDD4-29AA-4AF7-9FC8-F8B83B86504D}"/>
                    </a:ext>
                  </a:extLst>
                </p:cNvPr>
                <p:cNvSpPr>
                  <a:spLocks noRot="1" noChangeAspect="1" noMove="1" noResize="1" noEditPoints="1" noAdjustHandles="1" noChangeArrowheads="1" noChangeShapeType="1" noTextEdit="1"/>
                </p:cNvSpPr>
                <p:nvPr/>
              </p:nvSpPr>
              <p:spPr>
                <a:xfrm>
                  <a:off x="5329383" y="4103794"/>
                  <a:ext cx="424872" cy="424872"/>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8C9C3765-756C-4989-9B9D-12F32AFC3B35}"/>
                    </a:ext>
                  </a:extLst>
                </p:cNvPr>
                <p:cNvSpPr/>
                <p:nvPr/>
              </p:nvSpPr>
              <p:spPr>
                <a:xfrm>
                  <a:off x="6733310" y="3581914"/>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oMath>
                    </m:oMathPara>
                  </a14:m>
                  <a:endParaRPr lang="zh-CN" altLang="en-US" dirty="0"/>
                </a:p>
              </p:txBody>
            </p:sp>
          </mc:Choice>
          <mc:Fallback xmlns="">
            <p:sp>
              <p:nvSpPr>
                <p:cNvPr id="26" name="椭圆 25">
                  <a:extLst>
                    <a:ext uri="{FF2B5EF4-FFF2-40B4-BE49-F238E27FC236}">
                      <a16:creationId xmlns:a16="http://schemas.microsoft.com/office/drawing/2014/main" id="{8C9C3765-756C-4989-9B9D-12F32AFC3B35}"/>
                    </a:ext>
                  </a:extLst>
                </p:cNvPr>
                <p:cNvSpPr>
                  <a:spLocks noRot="1" noChangeAspect="1" noMove="1" noResize="1" noEditPoints="1" noAdjustHandles="1" noChangeArrowheads="1" noChangeShapeType="1" noTextEdit="1"/>
                </p:cNvSpPr>
                <p:nvPr/>
              </p:nvSpPr>
              <p:spPr>
                <a:xfrm>
                  <a:off x="6733310" y="3581914"/>
                  <a:ext cx="424872" cy="424872"/>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椭圆 39">
                  <a:extLst>
                    <a:ext uri="{FF2B5EF4-FFF2-40B4-BE49-F238E27FC236}">
                      <a16:creationId xmlns:a16="http://schemas.microsoft.com/office/drawing/2014/main" id="{E16F0E4B-45BB-4F56-97C6-7150A6EDBE01}"/>
                    </a:ext>
                  </a:extLst>
                </p:cNvPr>
                <p:cNvSpPr/>
                <p:nvPr/>
              </p:nvSpPr>
              <p:spPr>
                <a:xfrm>
                  <a:off x="8540608" y="2763958"/>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40" name="椭圆 39">
                  <a:extLst>
                    <a:ext uri="{FF2B5EF4-FFF2-40B4-BE49-F238E27FC236}">
                      <a16:creationId xmlns:a16="http://schemas.microsoft.com/office/drawing/2014/main" id="{E16F0E4B-45BB-4F56-97C6-7150A6EDBE01}"/>
                    </a:ext>
                  </a:extLst>
                </p:cNvPr>
                <p:cNvSpPr>
                  <a:spLocks noRot="1" noChangeAspect="1" noMove="1" noResize="1" noEditPoints="1" noAdjustHandles="1" noChangeArrowheads="1" noChangeShapeType="1" noTextEdit="1"/>
                </p:cNvSpPr>
                <p:nvPr/>
              </p:nvSpPr>
              <p:spPr>
                <a:xfrm>
                  <a:off x="8540608" y="2763958"/>
                  <a:ext cx="424872" cy="424872"/>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椭圆 42">
                  <a:extLst>
                    <a:ext uri="{FF2B5EF4-FFF2-40B4-BE49-F238E27FC236}">
                      <a16:creationId xmlns:a16="http://schemas.microsoft.com/office/drawing/2014/main" id="{9DE1C247-D44D-4912-A8AF-2BAD815069EC}"/>
                    </a:ext>
                  </a:extLst>
                </p:cNvPr>
                <p:cNvSpPr/>
                <p:nvPr/>
              </p:nvSpPr>
              <p:spPr>
                <a:xfrm>
                  <a:off x="8069554" y="3678922"/>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43" name="椭圆 42">
                  <a:extLst>
                    <a:ext uri="{FF2B5EF4-FFF2-40B4-BE49-F238E27FC236}">
                      <a16:creationId xmlns:a16="http://schemas.microsoft.com/office/drawing/2014/main" id="{9DE1C247-D44D-4912-A8AF-2BAD815069EC}"/>
                    </a:ext>
                  </a:extLst>
                </p:cNvPr>
                <p:cNvSpPr>
                  <a:spLocks noRot="1" noChangeAspect="1" noMove="1" noResize="1" noEditPoints="1" noAdjustHandles="1" noChangeArrowheads="1" noChangeShapeType="1" noTextEdit="1"/>
                </p:cNvSpPr>
                <p:nvPr/>
              </p:nvSpPr>
              <p:spPr>
                <a:xfrm>
                  <a:off x="8069554" y="3678922"/>
                  <a:ext cx="424872" cy="424872"/>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椭圆 43">
                  <a:extLst>
                    <a:ext uri="{FF2B5EF4-FFF2-40B4-BE49-F238E27FC236}">
                      <a16:creationId xmlns:a16="http://schemas.microsoft.com/office/drawing/2014/main" id="{73E70E0A-7D6C-4B58-9773-5D3773435731}"/>
                    </a:ext>
                  </a:extLst>
                </p:cNvPr>
                <p:cNvSpPr/>
                <p:nvPr/>
              </p:nvSpPr>
              <p:spPr>
                <a:xfrm>
                  <a:off x="9177916" y="3553961"/>
                  <a:ext cx="424872" cy="424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44" name="椭圆 43">
                  <a:extLst>
                    <a:ext uri="{FF2B5EF4-FFF2-40B4-BE49-F238E27FC236}">
                      <a16:creationId xmlns:a16="http://schemas.microsoft.com/office/drawing/2014/main" id="{73E70E0A-7D6C-4B58-9773-5D3773435731}"/>
                    </a:ext>
                  </a:extLst>
                </p:cNvPr>
                <p:cNvSpPr>
                  <a:spLocks noRot="1" noChangeAspect="1" noMove="1" noResize="1" noEditPoints="1" noAdjustHandles="1" noChangeArrowheads="1" noChangeShapeType="1" noTextEdit="1"/>
                </p:cNvSpPr>
                <p:nvPr/>
              </p:nvSpPr>
              <p:spPr>
                <a:xfrm>
                  <a:off x="9177916" y="3553961"/>
                  <a:ext cx="424872" cy="424872"/>
                </a:xfrm>
                <a:prstGeom prst="ellipse">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65683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CE764-C929-4A25-9E5E-C823D486A6B9}"/>
              </a:ext>
            </a:extLst>
          </p:cNvPr>
          <p:cNvSpPr>
            <a:spLocks noGrp="1"/>
          </p:cNvSpPr>
          <p:nvPr>
            <p:ph type="title"/>
          </p:nvPr>
        </p:nvSpPr>
        <p:spPr/>
        <p:txBody>
          <a:bodyPr/>
          <a:lstStyle/>
          <a:p>
            <a:r>
              <a:rPr lang="en-US" altLang="zh-CN" dirty="0"/>
              <a:t>CF786E ALT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EA32303-93AB-4114-A930-7D612ED5D9E7}"/>
                  </a:ext>
                </a:extLst>
              </p:cNvPr>
              <p:cNvSpPr>
                <a:spLocks noGrp="1"/>
              </p:cNvSpPr>
              <p:nvPr>
                <p:ph idx="1"/>
              </p:nvPr>
            </p:nvSpPr>
            <p:spPr/>
            <p:txBody>
              <a:bodyPr/>
              <a:lstStyle/>
              <a:p>
                <a:r>
                  <a:rPr lang="zh-CN" altLang="en-US" dirty="0"/>
                  <a:t>每个居民有两种选择：要么分配一只宠物，要么其对应路径上的所有守卫都有宠物</a:t>
                </a:r>
                <a:endParaRPr lang="en-US" altLang="zh-CN" dirty="0"/>
              </a:p>
              <a:p>
                <a:r>
                  <a:rPr lang="zh-CN" altLang="en-US" dirty="0"/>
                  <a:t>每个守卫也有两种选择：要么分配一只宠物，要么不分配宠物</a:t>
                </a:r>
                <a:endParaRPr lang="en-US" altLang="zh-CN" dirty="0"/>
              </a:p>
              <a:p>
                <a:r>
                  <a:rPr lang="zh-CN" altLang="en-US" dirty="0"/>
                  <a:t>容易联想到最小割</a:t>
                </a:r>
                <a:endParaRPr lang="en-US" altLang="zh-CN" dirty="0"/>
              </a:p>
              <a:p>
                <a:r>
                  <a:rPr lang="zh-CN" altLang="en-US" dirty="0"/>
                  <a:t>考虑如下的建图方式：从源点向每个居民连一条容量为</a:t>
                </a:r>
                <a14:m>
                  <m:oMath xmlns:m="http://schemas.openxmlformats.org/officeDocument/2006/math">
                    <m:r>
                      <a:rPr lang="en-US" altLang="zh-CN" b="0" i="1" smtClean="0">
                        <a:latin typeface="Cambria Math" panose="02040503050406030204" pitchFamily="18" charset="0"/>
                      </a:rPr>
                      <m:t>1</m:t>
                    </m:r>
                  </m:oMath>
                </a14:m>
                <a:r>
                  <a:rPr lang="zh-CN" altLang="en-US" dirty="0"/>
                  <a:t>的边，每个居民向其路径上的每个守卫都连一条权值无穷大的边，每个守卫向汇点连一条容量为</a:t>
                </a:r>
                <a14:m>
                  <m:oMath xmlns:m="http://schemas.openxmlformats.org/officeDocument/2006/math">
                    <m:r>
                      <a:rPr lang="en-US" altLang="zh-CN" b="0" i="1" smtClean="0">
                        <a:latin typeface="Cambria Math" panose="02040503050406030204" pitchFamily="18" charset="0"/>
                      </a:rPr>
                      <m:t>1</m:t>
                    </m:r>
                  </m:oMath>
                </a14:m>
                <a:r>
                  <a:rPr lang="zh-CN" altLang="en-US" dirty="0"/>
                  <a:t>的边</a:t>
                </a:r>
                <a:endParaRPr lang="en-US" altLang="zh-CN" dirty="0"/>
              </a:p>
              <a:p>
                <a:r>
                  <a:rPr lang="zh-CN" altLang="en-US" dirty="0"/>
                  <a:t>中间权值无穷大的边不可能被割掉，如果源点向一个居民连出的边被割掉了，则代表给这个居民分配了一只宠物；如果一个守卫向汇点连出的边被割掉了，则代表给这个守卫分配了一只宠物</a:t>
                </a:r>
                <a:endParaRPr lang="en-US" altLang="zh-CN" dirty="0"/>
              </a:p>
              <a:p>
                <a:r>
                  <a:rPr lang="zh-CN" altLang="en-US" dirty="0"/>
                  <a:t>如果没有给这个居民分配宠物，那么必须将其路径上所有守卫到汇点的边全部割掉，否则源点与汇点就连通了</a:t>
                </a:r>
                <a:endParaRPr lang="en-US" altLang="zh-CN" dirty="0"/>
              </a:p>
            </p:txBody>
          </p:sp>
        </mc:Choice>
        <mc:Fallback xmlns="">
          <p:sp>
            <p:nvSpPr>
              <p:cNvPr id="3" name="内容占位符 2">
                <a:extLst>
                  <a:ext uri="{FF2B5EF4-FFF2-40B4-BE49-F238E27FC236}">
                    <a16:creationId xmlns:a16="http://schemas.microsoft.com/office/drawing/2014/main" id="{AEA32303-93AB-4114-A930-7D612ED5D9E7}"/>
                  </a:ext>
                </a:extLst>
              </p:cNvPr>
              <p:cNvSpPr>
                <a:spLocks noGrp="1" noRot="1" noChangeAspect="1" noMove="1" noResize="1" noEditPoints="1" noAdjustHandles="1" noChangeArrowheads="1" noChangeShapeType="1" noTextEdit="1"/>
              </p:cNvSpPr>
              <p:nvPr>
                <p:ph idx="1"/>
              </p:nvPr>
            </p:nvSpPr>
            <p:spPr>
              <a:blipFill>
                <a:blip r:embed="rId2"/>
                <a:stretch>
                  <a:fillRect l="-479" t="-1129" r="-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377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86415-A615-4924-AA9A-E66878C697CA}"/>
              </a:ext>
            </a:extLst>
          </p:cNvPr>
          <p:cNvSpPr>
            <a:spLocks noGrp="1"/>
          </p:cNvSpPr>
          <p:nvPr>
            <p:ph type="title"/>
          </p:nvPr>
        </p:nvSpPr>
        <p:spPr/>
        <p:txBody>
          <a:bodyPr/>
          <a:lstStyle/>
          <a:p>
            <a:r>
              <a:rPr lang="en-US" altLang="zh-CN" dirty="0"/>
              <a:t>FJWC2019 </a:t>
            </a:r>
            <a:r>
              <a:rPr lang="zh-CN" altLang="en-US" dirty="0"/>
              <a:t>子图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E9C8FC-8A8A-4E4E-A7BE-8B90CCCA5BBC}"/>
                  </a:ext>
                </a:extLst>
              </p:cNvPr>
              <p:cNvSpPr>
                <a:spLocks noGrp="1"/>
              </p:cNvSpPr>
              <p:nvPr>
                <p:ph idx="1"/>
              </p:nvPr>
            </p:nvSpPr>
            <p:spPr/>
            <p:txBody>
              <a:bodyPr/>
              <a:lstStyle/>
              <a:p>
                <a:r>
                  <a:rPr lang="zh-CN" altLang="en-US" dirty="0"/>
                  <a:t>对于第二种连通块，即菊花图，类似于前面大小为</a:t>
                </a:r>
                <a14:m>
                  <m:oMath xmlns:m="http://schemas.openxmlformats.org/officeDocument/2006/math">
                    <m:r>
                      <a:rPr lang="en-US" altLang="zh-CN" b="0" i="1" smtClean="0">
                        <a:latin typeface="Cambria Math" panose="02040503050406030204" pitchFamily="18" charset="0"/>
                      </a:rPr>
                      <m:t>2</m:t>
                    </m:r>
                  </m:oMath>
                </a14:m>
                <a:r>
                  <a:rPr lang="zh-CN" altLang="en-US" dirty="0"/>
                  <a:t>的连通块，我们可以考虑枚举菊花图中间的那个点，显然答案是</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𝑑</m:t>
                                      </m:r>
                                    </m:e>
                                    <m:sub>
                                      <m:r>
                                        <m:rPr>
                                          <m:brk m:alnAt="7"/>
                                        </m:rPr>
                                        <a:rPr lang="en-US" altLang="zh-CN" b="0" i="1" smtClean="0">
                                          <a:latin typeface="Cambria Math" panose="02040503050406030204" pitchFamily="18" charset="0"/>
                                        </a:rPr>
                                        <m:t>𝑖</m:t>
                                      </m:r>
                                    </m:sub>
                                  </m:sSub>
                                </m:e>
                              </m:mr>
                              <m:mr>
                                <m:e>
                                  <m:r>
                                    <a:rPr lang="en-US" altLang="zh-CN" b="0" i="1" smtClean="0">
                                      <a:latin typeface="Cambria Math" panose="02040503050406030204" pitchFamily="18" charset="0"/>
                                    </a:rPr>
                                    <m:t>3</m:t>
                                  </m:r>
                                </m:e>
                              </m:mr>
                            </m:m>
                          </m:e>
                        </m:d>
                      </m:e>
                    </m:nary>
                  </m:oMath>
                </a14:m>
                <a:endParaRPr lang="en-US" altLang="zh-CN" b="0" dirty="0"/>
              </a:p>
              <a:p>
                <a:r>
                  <a:rPr lang="zh-CN" altLang="en-US" dirty="0"/>
                  <a:t>第三种连通块就是三元环</a:t>
                </a:r>
                <a:endParaRPr lang="en-US" altLang="zh-CN" dirty="0"/>
              </a:p>
              <a:p>
                <a:r>
                  <a:rPr lang="zh-CN" altLang="en-US" dirty="0"/>
                  <a:t>但是这样有一个小问题</a:t>
                </a:r>
                <a:endParaRPr lang="en-US" altLang="zh-CN" dirty="0"/>
              </a:p>
              <a:p>
                <a:r>
                  <a:rPr lang="zh-CN" altLang="en-US" dirty="0"/>
                  <a:t>在枚举的时候我们并没有保证第一种连通块中，</a:t>
                </a:r>
                <a14:m>
                  <m:oMath xmlns:m="http://schemas.openxmlformats.org/officeDocument/2006/math">
                    <m:r>
                      <a:rPr lang="en-US" altLang="zh-CN" b="0" i="1" smtClean="0">
                        <a:latin typeface="Cambria Math" panose="02040503050406030204" pitchFamily="18" charset="0"/>
                      </a:rPr>
                      <m:t>1</m:t>
                    </m:r>
                  </m:oMath>
                </a14:m>
                <a:r>
                  <a:rPr lang="zh-CN" altLang="en-US" dirty="0"/>
                  <a:t>号节点与</a:t>
                </a:r>
                <a14:m>
                  <m:oMath xmlns:m="http://schemas.openxmlformats.org/officeDocument/2006/math">
                    <m:r>
                      <a:rPr lang="en-US" altLang="zh-CN" b="0" i="1" smtClean="0">
                        <a:latin typeface="Cambria Math" panose="02040503050406030204" pitchFamily="18" charset="0"/>
                      </a:rPr>
                      <m:t>4</m:t>
                    </m:r>
                  </m:oMath>
                </a14:m>
                <a:r>
                  <a:rPr lang="zh-CN" altLang="en-US" dirty="0"/>
                  <a:t>号节点不同</a:t>
                </a:r>
                <a:endParaRPr lang="en-US" altLang="zh-CN" dirty="0"/>
              </a:p>
              <a:p>
                <a:r>
                  <a:rPr lang="zh-CN" altLang="en-US" dirty="0"/>
                  <a:t>这样的话每个三元环就会被多算</a:t>
                </a:r>
                <a14:m>
                  <m:oMath xmlns:m="http://schemas.openxmlformats.org/officeDocument/2006/math">
                    <m:r>
                      <a:rPr lang="en-US" altLang="zh-CN" b="0" i="1" smtClean="0">
                        <a:latin typeface="Cambria Math" panose="02040503050406030204" pitchFamily="18" charset="0"/>
                      </a:rPr>
                      <m:t>3</m:t>
                    </m:r>
                    <m:r>
                      <a:rPr lang="zh-CN" altLang="en-US" i="1">
                        <a:latin typeface="Cambria Math" panose="02040503050406030204" pitchFamily="18" charset="0"/>
                      </a:rPr>
                      <m:t>遍</m:t>
                    </m:r>
                  </m:oMath>
                </a14:m>
                <a:r>
                  <a:rPr lang="zh-CN" altLang="en-US" dirty="0"/>
                  <a:t>（每一条边的两个端点都可以作为</a:t>
                </a:r>
                <a14:m>
                  <m:oMath xmlns:m="http://schemas.openxmlformats.org/officeDocument/2006/math">
                    <m:r>
                      <a:rPr lang="en-US" altLang="zh-CN" b="0" i="1" smtClean="0">
                        <a:latin typeface="Cambria Math" panose="02040503050406030204" pitchFamily="18" charset="0"/>
                      </a:rPr>
                      <m:t>2,3</m:t>
                    </m:r>
                  </m:oMath>
                </a14:m>
                <a:r>
                  <a:rPr lang="zh-CN" altLang="en-US" dirty="0"/>
                  <a:t>号节点）</a:t>
                </a:r>
                <a:endParaRPr lang="en-US" altLang="zh-CN" dirty="0"/>
              </a:p>
              <a:p>
                <a:r>
                  <a:rPr lang="zh-CN" altLang="en-US" dirty="0"/>
                  <a:t>因此在最终的答案中，我们还要减去三元环的个数乘以</a:t>
                </a:r>
                <a14:m>
                  <m:oMath xmlns:m="http://schemas.openxmlformats.org/officeDocument/2006/math">
                    <m:r>
                      <a:rPr lang="en-US" altLang="zh-CN" b="0" i="1" smtClean="0">
                        <a:latin typeface="Cambria Math" panose="02040503050406030204" pitchFamily="18" charset="0"/>
                      </a:rPr>
                      <m:t>3</m:t>
                    </m:r>
                  </m:oMath>
                </a14:m>
                <a:endParaRPr lang="zh-CN" altLang="en-US" dirty="0"/>
              </a:p>
            </p:txBody>
          </p:sp>
        </mc:Choice>
        <mc:Fallback xmlns="">
          <p:sp>
            <p:nvSpPr>
              <p:cNvPr id="3" name="内容占位符 2">
                <a:extLst>
                  <a:ext uri="{FF2B5EF4-FFF2-40B4-BE49-F238E27FC236}">
                    <a16:creationId xmlns:a16="http://schemas.microsoft.com/office/drawing/2014/main" id="{3FE9C8FC-8A8A-4E4E-A7BE-8B90CCCA5BBC}"/>
                  </a:ext>
                </a:extLst>
              </p:cNvPr>
              <p:cNvSpPr>
                <a:spLocks noGrp="1" noRot="1" noChangeAspect="1" noMove="1" noResize="1" noEditPoints="1" noAdjustHandles="1" noChangeArrowheads="1" noChangeShapeType="1" noTextEdit="1"/>
              </p:cNvSpPr>
              <p:nvPr>
                <p:ph idx="1"/>
              </p:nvPr>
            </p:nvSpPr>
            <p:spPr>
              <a:blipFill>
                <a:blip r:embed="rId2"/>
                <a:stretch>
                  <a:fillRect l="-479" t="-1129" r="-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808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E0D51E-58B7-4684-9D84-4622FF4CC315}"/>
              </a:ext>
            </a:extLst>
          </p:cNvPr>
          <p:cNvSpPr>
            <a:spLocks noGrp="1"/>
          </p:cNvSpPr>
          <p:nvPr>
            <p:ph type="title"/>
          </p:nvPr>
        </p:nvSpPr>
        <p:spPr/>
        <p:txBody>
          <a:bodyPr/>
          <a:lstStyle/>
          <a:p>
            <a:r>
              <a:rPr lang="en-US" altLang="zh-CN" dirty="0"/>
              <a:t>FJWC2019 </a:t>
            </a:r>
            <a:r>
              <a:rPr lang="zh-CN" altLang="en-US" dirty="0"/>
              <a:t>子图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CCD7BF-C3F6-4A8E-8CDE-B15C37743D03}"/>
                  </a:ext>
                </a:extLst>
              </p:cNvPr>
              <p:cNvSpPr>
                <a:spLocks noGrp="1"/>
              </p:cNvSpPr>
              <p:nvPr>
                <p:ph idx="1"/>
              </p:nvPr>
            </p:nvSpPr>
            <p:spPr/>
            <p:txBody>
              <a:bodyPr/>
              <a:lstStyle/>
              <a:p>
                <a:r>
                  <a:rPr lang="zh-CN" altLang="en-US" dirty="0"/>
                  <a:t>接下来是最麻烦的，考虑</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=4</m:t>
                    </m:r>
                  </m:oMath>
                </a14:m>
                <a:r>
                  <a:rPr lang="zh-CN" altLang="en-US" dirty="0"/>
                  <a:t>的连通块</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5</m:t>
                    </m:r>
                  </m:oMath>
                </a14:m>
                <a:r>
                  <a:rPr lang="zh-CN" altLang="en-US" dirty="0"/>
                  <a:t>种情况</a:t>
                </a:r>
              </a:p>
            </p:txBody>
          </p:sp>
        </mc:Choice>
        <mc:Fallback xmlns="">
          <p:sp>
            <p:nvSpPr>
              <p:cNvPr id="3" name="内容占位符 2">
                <a:extLst>
                  <a:ext uri="{FF2B5EF4-FFF2-40B4-BE49-F238E27FC236}">
                    <a16:creationId xmlns:a16="http://schemas.microsoft.com/office/drawing/2014/main" id="{6DCCD7BF-C3F6-4A8E-8CDE-B15C37743D03}"/>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53A54B-7975-465C-931E-64CA7D10F1DF}"/>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2204463" y="3074541"/>
            <a:ext cx="2019582" cy="1895740"/>
          </a:xfrm>
          <a:prstGeom prst="rect">
            <a:avLst/>
          </a:prstGeom>
        </p:spPr>
      </p:pic>
      <p:pic>
        <p:nvPicPr>
          <p:cNvPr id="5" name="图片 4">
            <a:extLst>
              <a:ext uri="{FF2B5EF4-FFF2-40B4-BE49-F238E27FC236}">
                <a16:creationId xmlns:a16="http://schemas.microsoft.com/office/drawing/2014/main" id="{332AF89A-D7DE-4A57-B26C-DED5A9AC6D98}"/>
              </a:ext>
            </a:extLst>
          </p:cNvPr>
          <p:cNvPicPr>
            <a:picLocks noChangeAspect="1"/>
          </p:cNvPicPr>
          <p:nvPr/>
        </p:nvPicPr>
        <p:blipFill>
          <a:blip r:embed="rId4">
            <a:clrChange>
              <a:clrFrom>
                <a:srgbClr val="F8F8F8"/>
              </a:clrFrom>
              <a:clrTo>
                <a:srgbClr val="F8F8F8">
                  <a:alpha val="0"/>
                </a:srgbClr>
              </a:clrTo>
            </a:clrChange>
          </a:blip>
          <a:stretch>
            <a:fillRect/>
          </a:stretch>
        </p:blipFill>
        <p:spPr>
          <a:xfrm>
            <a:off x="4224045" y="3074541"/>
            <a:ext cx="1876687" cy="1829055"/>
          </a:xfrm>
          <a:prstGeom prst="rect">
            <a:avLst/>
          </a:prstGeom>
        </p:spPr>
      </p:pic>
      <p:pic>
        <p:nvPicPr>
          <p:cNvPr id="7" name="图片 6">
            <a:extLst>
              <a:ext uri="{FF2B5EF4-FFF2-40B4-BE49-F238E27FC236}">
                <a16:creationId xmlns:a16="http://schemas.microsoft.com/office/drawing/2014/main" id="{E327FDFB-F293-4706-B7C4-6979A2D549B0}"/>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5868562" y="3360331"/>
            <a:ext cx="2114845" cy="1324160"/>
          </a:xfrm>
          <a:prstGeom prst="rect">
            <a:avLst/>
          </a:prstGeom>
        </p:spPr>
      </p:pic>
      <p:pic>
        <p:nvPicPr>
          <p:cNvPr id="8" name="图片 7">
            <a:extLst>
              <a:ext uri="{FF2B5EF4-FFF2-40B4-BE49-F238E27FC236}">
                <a16:creationId xmlns:a16="http://schemas.microsoft.com/office/drawing/2014/main" id="{A8605420-791F-466C-A722-C742521AC3F9}"/>
              </a:ext>
            </a:extLst>
          </p:cNvPr>
          <p:cNvPicPr>
            <a:picLocks noChangeAspect="1"/>
          </p:cNvPicPr>
          <p:nvPr/>
        </p:nvPicPr>
        <p:blipFill>
          <a:blip r:embed="rId6">
            <a:clrChange>
              <a:clrFrom>
                <a:srgbClr val="F8F8F8"/>
              </a:clrFrom>
              <a:clrTo>
                <a:srgbClr val="F8F8F8">
                  <a:alpha val="0"/>
                </a:srgbClr>
              </a:clrTo>
            </a:clrChange>
          </a:blip>
          <a:stretch>
            <a:fillRect/>
          </a:stretch>
        </p:blipFill>
        <p:spPr>
          <a:xfrm>
            <a:off x="7901271" y="3141226"/>
            <a:ext cx="2086266" cy="1829055"/>
          </a:xfrm>
          <a:prstGeom prst="rect">
            <a:avLst/>
          </a:prstGeom>
        </p:spPr>
      </p:pic>
      <p:pic>
        <p:nvPicPr>
          <p:cNvPr id="9" name="图片 8">
            <a:extLst>
              <a:ext uri="{FF2B5EF4-FFF2-40B4-BE49-F238E27FC236}">
                <a16:creationId xmlns:a16="http://schemas.microsoft.com/office/drawing/2014/main" id="{F0649CB5-7CCC-4F1D-83FC-61DF7F0377F7}"/>
              </a:ext>
            </a:extLst>
          </p:cNvPr>
          <p:cNvPicPr>
            <a:picLocks noChangeAspect="1"/>
          </p:cNvPicPr>
          <p:nvPr/>
        </p:nvPicPr>
        <p:blipFill>
          <a:blip r:embed="rId7">
            <a:clrChange>
              <a:clrFrom>
                <a:srgbClr val="F8F8F8"/>
              </a:clrFrom>
              <a:clrTo>
                <a:srgbClr val="F8F8F8">
                  <a:alpha val="0"/>
                </a:srgbClr>
              </a:clrTo>
            </a:clrChange>
          </a:blip>
          <a:stretch>
            <a:fillRect/>
          </a:stretch>
        </p:blipFill>
        <p:spPr>
          <a:xfrm>
            <a:off x="10070865" y="3379384"/>
            <a:ext cx="1276528" cy="1305107"/>
          </a:xfrm>
          <a:prstGeom prst="rect">
            <a:avLst/>
          </a:prstGeom>
        </p:spPr>
      </p:pic>
    </p:spTree>
    <p:extLst>
      <p:ext uri="{BB962C8B-B14F-4D97-AF65-F5344CB8AC3E}">
        <p14:creationId xmlns:p14="http://schemas.microsoft.com/office/powerpoint/2010/main" val="643391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12D6B-9641-4B68-9240-EC0B43CC1913}"/>
              </a:ext>
            </a:extLst>
          </p:cNvPr>
          <p:cNvSpPr>
            <a:spLocks noGrp="1"/>
          </p:cNvSpPr>
          <p:nvPr>
            <p:ph type="title"/>
          </p:nvPr>
        </p:nvSpPr>
        <p:spPr/>
        <p:txBody>
          <a:bodyPr/>
          <a:lstStyle/>
          <a:p>
            <a:r>
              <a:rPr lang="zh-CN" altLang="en-US" dirty="0"/>
              <a:t>情况</a:t>
            </a:r>
            <a:r>
              <a:rPr lang="en-US" altLang="zh-CN" dirty="0"/>
              <a:t>1</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B6A0F4B-967D-43ED-B5CE-693719CF982E}"/>
                  </a:ext>
                </a:extLst>
              </p:cNvPr>
              <p:cNvSpPr>
                <a:spLocks noGrp="1"/>
              </p:cNvSpPr>
              <p:nvPr>
                <p:ph idx="1"/>
              </p:nvPr>
            </p:nvSpPr>
            <p:spPr/>
            <p:txBody>
              <a:bodyPr/>
              <a:lstStyle/>
              <a:p>
                <a:r>
                  <a:rPr lang="zh-CN" altLang="en-US" dirty="0"/>
                  <a:t>非常良心</a:t>
                </a:r>
                <a:endParaRPr lang="en-US" altLang="zh-CN" dirty="0"/>
              </a:p>
              <a:p>
                <a:r>
                  <a:rPr lang="zh-CN" altLang="en-US" dirty="0"/>
                  <a:t>与之前类似，枚举</a:t>
                </a:r>
                <a14:m>
                  <m:oMath xmlns:m="http://schemas.openxmlformats.org/officeDocument/2006/math">
                    <m:r>
                      <a:rPr lang="en-US" altLang="zh-CN" b="0" i="1" smtClean="0">
                        <a:latin typeface="Cambria Math" panose="02040503050406030204" pitchFamily="18" charset="0"/>
                      </a:rPr>
                      <m:t>1</m:t>
                    </m:r>
                  </m:oMath>
                </a14:m>
                <a:r>
                  <a:rPr lang="zh-CN" altLang="en-US" dirty="0"/>
                  <a:t>号节点，答案是</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𝑑</m:t>
                                      </m:r>
                                    </m:e>
                                    <m:sub>
                                      <m:r>
                                        <m:rPr>
                                          <m:brk m:alnAt="7"/>
                                        </m:rPr>
                                        <a:rPr lang="en-US" altLang="zh-CN" b="0" i="1" smtClean="0">
                                          <a:latin typeface="Cambria Math" panose="02040503050406030204" pitchFamily="18" charset="0"/>
                                        </a:rPr>
                                        <m:t>𝑖</m:t>
                                      </m:r>
                                    </m:sub>
                                  </m:sSub>
                                </m:e>
                              </m:mr>
                              <m:mr>
                                <m:e>
                                  <m:r>
                                    <a:rPr lang="en-US" altLang="zh-CN" b="0" i="1" smtClean="0">
                                      <a:latin typeface="Cambria Math" panose="02040503050406030204" pitchFamily="18" charset="0"/>
                                    </a:rPr>
                                    <m:t>4</m:t>
                                  </m:r>
                                </m:e>
                              </m:mr>
                            </m:m>
                          </m:e>
                        </m:d>
                      </m:e>
                    </m:nary>
                  </m:oMath>
                </a14:m>
                <a:endParaRPr lang="zh-CN" altLang="en-US" dirty="0"/>
              </a:p>
            </p:txBody>
          </p:sp>
        </mc:Choice>
        <mc:Fallback xmlns="">
          <p:sp>
            <p:nvSpPr>
              <p:cNvPr id="3" name="内容占位符 2">
                <a:extLst>
                  <a:ext uri="{FF2B5EF4-FFF2-40B4-BE49-F238E27FC236}">
                    <a16:creationId xmlns:a16="http://schemas.microsoft.com/office/drawing/2014/main" id="{9B6A0F4B-967D-43ED-B5CE-693719CF982E}"/>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D07632C-2BE9-49BD-A5F5-04E28E358312}"/>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4467372" y="237860"/>
            <a:ext cx="2019582" cy="1895740"/>
          </a:xfrm>
          <a:prstGeom prst="rect">
            <a:avLst/>
          </a:prstGeom>
        </p:spPr>
      </p:pic>
    </p:spTree>
    <p:extLst>
      <p:ext uri="{BB962C8B-B14F-4D97-AF65-F5344CB8AC3E}">
        <p14:creationId xmlns:p14="http://schemas.microsoft.com/office/powerpoint/2010/main" val="18255019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BF4FE-75D9-4515-9A1B-10C48C742C75}"/>
              </a:ext>
            </a:extLst>
          </p:cNvPr>
          <p:cNvSpPr>
            <a:spLocks noGrp="1"/>
          </p:cNvSpPr>
          <p:nvPr>
            <p:ph type="title"/>
          </p:nvPr>
        </p:nvSpPr>
        <p:spPr/>
        <p:txBody>
          <a:bodyPr/>
          <a:lstStyle/>
          <a:p>
            <a:r>
              <a:rPr lang="zh-CN" altLang="en-US" dirty="0"/>
              <a:t>情况</a:t>
            </a:r>
            <a:r>
              <a:rPr lang="en-US" altLang="zh-CN" dirty="0"/>
              <a:t>2</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1CF460E-B610-4C35-98A7-FF05EB4B0234}"/>
                  </a:ext>
                </a:extLst>
              </p:cNvPr>
              <p:cNvSpPr>
                <a:spLocks noGrp="1"/>
              </p:cNvSpPr>
              <p:nvPr>
                <p:ph idx="1"/>
              </p:nvPr>
            </p:nvSpPr>
            <p:spPr/>
            <p:txBody>
              <a:bodyPr/>
              <a:lstStyle/>
              <a:p>
                <a:r>
                  <a:rPr lang="zh-CN" altLang="en-US" dirty="0"/>
                  <a:t>考虑枚举</a:t>
                </a:r>
                <a14:m>
                  <m:oMath xmlns:m="http://schemas.openxmlformats.org/officeDocument/2006/math">
                    <m:r>
                      <a:rPr lang="en-US" altLang="zh-CN" b="0" i="0" smtClean="0">
                        <a:latin typeface="Cambria Math" panose="02040503050406030204" pitchFamily="18" charset="0"/>
                      </a:rPr>
                      <m:t>2,</m:t>
                    </m:r>
                    <m:r>
                      <a:rPr lang="en-US" altLang="zh-CN" b="0" i="1" smtClean="0">
                        <a:latin typeface="Cambria Math" panose="02040503050406030204" pitchFamily="18" charset="0"/>
                      </a:rPr>
                      <m:t>3</m:t>
                    </m:r>
                  </m:oMath>
                </a14:m>
                <a:r>
                  <a:rPr lang="zh-CN" altLang="en-US" dirty="0"/>
                  <a:t>号节点，贡献为</a:t>
                </a:r>
                <a14:m>
                  <m:oMath xmlns:m="http://schemas.openxmlformats.org/officeDocument/2006/math">
                    <m:r>
                      <a:rPr lang="en-US" altLang="zh-CN" b="0" i="1" smtClean="0">
                        <a:latin typeface="Cambria Math" panose="02040503050406030204" pitchFamily="18" charset="0"/>
                      </a:rPr>
                      <m:t>2</m:t>
                    </m:r>
                  </m:oMath>
                </a14:m>
                <a:r>
                  <a:rPr lang="zh-CN" altLang="en-US" dirty="0"/>
                  <a:t>随便选择一条出边再乘上</a:t>
                </a:r>
                <a14:m>
                  <m:oMath xmlns:m="http://schemas.openxmlformats.org/officeDocument/2006/math">
                    <m:r>
                      <a:rPr lang="en-US" altLang="zh-CN" b="0" i="1" smtClean="0">
                        <a:latin typeface="Cambria Math" panose="02040503050406030204" pitchFamily="18" charset="0"/>
                      </a:rPr>
                      <m:t>3</m:t>
                    </m:r>
                  </m:oMath>
                </a14:m>
                <a:r>
                  <a:rPr lang="zh-CN" altLang="en-US" dirty="0"/>
                  <a:t>选择一条长度为</a:t>
                </a:r>
                <a14:m>
                  <m:oMath xmlns:m="http://schemas.openxmlformats.org/officeDocument/2006/math">
                    <m:r>
                      <a:rPr lang="en-US" altLang="zh-CN" b="0" i="1" smtClean="0">
                        <a:latin typeface="Cambria Math" panose="02040503050406030204" pitchFamily="18" charset="0"/>
                      </a:rPr>
                      <m:t>2</m:t>
                    </m:r>
                  </m:oMath>
                </a14:m>
                <a:r>
                  <a:rPr lang="zh-CN" altLang="en-US" dirty="0"/>
                  <a:t>的链的方案数</a:t>
                </a:r>
                <a:endParaRPr lang="en-US" altLang="zh-CN" dirty="0"/>
              </a:p>
              <a:p>
                <a:r>
                  <a:rPr lang="zh-CN" altLang="en-US" dirty="0"/>
                  <a:t>具体来说，我们现在先枚举</a:t>
                </a:r>
                <a14:m>
                  <m:oMath xmlns:m="http://schemas.openxmlformats.org/officeDocument/2006/math">
                    <m:r>
                      <a:rPr lang="en-US" altLang="zh-CN" b="0" i="1" smtClean="0">
                        <a:latin typeface="Cambria Math" panose="02040503050406030204" pitchFamily="18" charset="0"/>
                      </a:rPr>
                      <m:t>3</m:t>
                    </m:r>
                  </m:oMath>
                </a14:m>
                <a:r>
                  <a:rPr lang="zh-CN" altLang="en-US" dirty="0"/>
                  <a:t>号节点，接着我们维护一个</a:t>
                </a:r>
                <a14:m>
                  <m:oMath xmlns:m="http://schemas.openxmlformats.org/officeDocument/2006/math">
                    <m:r>
                      <a:rPr lang="en-US" altLang="zh-CN" b="0" i="1" smtClean="0">
                        <a:latin typeface="Cambria Math" panose="02040503050406030204" pitchFamily="18" charset="0"/>
                      </a:rPr>
                      <m:t>𝑐𝑛𝑡</m:t>
                    </m:r>
                  </m:oMath>
                </a14:m>
                <a:r>
                  <a:rPr lang="zh-CN" altLang="en-US" dirty="0"/>
                  <a:t>表示当前长度为</a:t>
                </a:r>
                <a14:m>
                  <m:oMath xmlns:m="http://schemas.openxmlformats.org/officeDocument/2006/math">
                    <m:r>
                      <a:rPr lang="en-US" altLang="zh-CN" b="0" i="1" smtClean="0">
                        <a:latin typeface="Cambria Math" panose="02040503050406030204" pitchFamily="18" charset="0"/>
                      </a:rPr>
                      <m:t>2</m:t>
                    </m:r>
                  </m:oMath>
                </a14:m>
                <a:r>
                  <a:rPr lang="zh-CN" altLang="en-US" dirty="0"/>
                  <a:t>的链的数量</a:t>
                </a:r>
                <a:endParaRPr lang="en-US" altLang="zh-CN" dirty="0"/>
              </a:p>
              <a:p>
                <a:r>
                  <a:rPr lang="zh-CN" altLang="en-US" dirty="0"/>
                  <a:t>然后我们枚举</a:t>
                </a:r>
                <a14:m>
                  <m:oMath xmlns:m="http://schemas.openxmlformats.org/officeDocument/2006/math">
                    <m:r>
                      <a:rPr lang="en-US" altLang="zh-CN" b="0" i="1" smtClean="0">
                        <a:latin typeface="Cambria Math" panose="02040503050406030204" pitchFamily="18" charset="0"/>
                      </a:rPr>
                      <m:t>3</m:t>
                    </m:r>
                  </m:oMath>
                </a14:m>
                <a:r>
                  <a:rPr lang="zh-CN" altLang="en-US" dirty="0"/>
                  <a:t>号点的所有出边，即</a:t>
                </a:r>
                <a14:m>
                  <m:oMath xmlns:m="http://schemas.openxmlformats.org/officeDocument/2006/math">
                    <m:r>
                      <a:rPr lang="en-US" altLang="zh-CN" b="0" i="1" smtClean="0">
                        <a:latin typeface="Cambria Math" panose="02040503050406030204" pitchFamily="18" charset="0"/>
                      </a:rPr>
                      <m:t>2</m:t>
                    </m:r>
                  </m:oMath>
                </a14:m>
                <a:r>
                  <a:rPr lang="zh-CN" altLang="en-US" dirty="0"/>
                  <a:t>号节点，将答案加上</a:t>
                </a:r>
                <a14:m>
                  <m:oMath xmlns:m="http://schemas.openxmlformats.org/officeDocument/2006/math">
                    <m:r>
                      <a:rPr lang="en-US" altLang="zh-CN" b="0" i="1" smtClean="0">
                        <a:latin typeface="Cambria Math" panose="02040503050406030204" pitchFamily="18" charset="0"/>
                      </a:rPr>
                      <m:t>𝑐𝑛𝑡</m:t>
                    </m:r>
                  </m:oMath>
                </a14:m>
                <a:r>
                  <a:rPr lang="zh-CN" altLang="en-US" dirty="0"/>
                  <a:t>乘以</a:t>
                </a:r>
                <a14:m>
                  <m:oMath xmlns:m="http://schemas.openxmlformats.org/officeDocument/2006/math">
                    <m:r>
                      <a:rPr lang="en-US" altLang="zh-CN" b="0" i="1" smtClean="0">
                        <a:latin typeface="Cambria Math" panose="02040503050406030204" pitchFamily="18" charset="0"/>
                      </a:rPr>
                      <m:t>2</m:t>
                    </m:r>
                  </m:oMath>
                </a14:m>
                <a:r>
                  <a:rPr lang="zh-CN" altLang="en-US" dirty="0"/>
                  <a:t>号点的度数</a:t>
                </a:r>
                <a14:m>
                  <m:oMath xmlns:m="http://schemas.openxmlformats.org/officeDocument/2006/math">
                    <m:r>
                      <a:rPr lang="en-US" altLang="zh-CN" b="0" i="1" smtClean="0">
                        <a:latin typeface="Cambria Math" panose="02040503050406030204" pitchFamily="18" charset="0"/>
                      </a:rPr>
                      <m:t>−1</m:t>
                    </m:r>
                  </m:oMath>
                </a14:m>
                <a:endParaRPr lang="en-US" altLang="zh-CN" dirty="0"/>
              </a:p>
              <a:p>
                <a:r>
                  <a:rPr lang="zh-CN" altLang="en-US" dirty="0"/>
                  <a:t>接着</a:t>
                </a:r>
                <a14:m>
                  <m:oMath xmlns:m="http://schemas.openxmlformats.org/officeDocument/2006/math">
                    <m:r>
                      <a:rPr lang="zh-CN" altLang="en-US" b="0" i="1" dirty="0">
                        <a:latin typeface="Cambria Math" panose="02040503050406030204" pitchFamily="18" charset="0"/>
                      </a:rPr>
                      <m:t>给</m:t>
                    </m:r>
                    <m:r>
                      <a:rPr lang="en-US" altLang="zh-CN" b="0" i="1" smtClean="0">
                        <a:latin typeface="Cambria Math" panose="02040503050406030204" pitchFamily="18" charset="0"/>
                      </a:rPr>
                      <m:t>𝑐𝑛𝑡</m:t>
                    </m:r>
                    <m:r>
                      <a:rPr lang="zh-CN" altLang="en-US" i="1">
                        <a:latin typeface="Cambria Math" panose="02040503050406030204" pitchFamily="18" charset="0"/>
                      </a:rPr>
                      <m:t>加上</m:t>
                    </m:r>
                    <m:r>
                      <a:rPr lang="en-US" altLang="zh-CN" b="0" i="1" smtClean="0">
                        <a:latin typeface="Cambria Math" panose="02040503050406030204" pitchFamily="18" charset="0"/>
                      </a:rPr>
                      <m:t>2</m:t>
                    </m:r>
                  </m:oMath>
                </a14:m>
                <a:r>
                  <a:rPr lang="zh-CN" altLang="en-US" dirty="0"/>
                  <a:t>号点的度数</a:t>
                </a:r>
                <a14:m>
                  <m:oMath xmlns:m="http://schemas.openxmlformats.org/officeDocument/2006/math">
                    <m:r>
                      <a:rPr lang="en-US" altLang="zh-CN" b="0" i="1" smtClean="0">
                        <a:latin typeface="Cambria Math" panose="02040503050406030204" pitchFamily="18" charset="0"/>
                      </a:rPr>
                      <m:t>−1</m:t>
                    </m:r>
                  </m:oMath>
                </a14:m>
                <a:r>
                  <a:rPr lang="zh-CN" altLang="en-US" dirty="0"/>
                  <a:t>，重复以上过程即可</a:t>
                </a:r>
                <a:endParaRPr lang="en-US" altLang="zh-CN" dirty="0"/>
              </a:p>
              <a:p>
                <a:r>
                  <a:rPr lang="zh-CN" altLang="en-US" dirty="0"/>
                  <a:t>注意此时点</a:t>
                </a:r>
                <a14:m>
                  <m:oMath xmlns:m="http://schemas.openxmlformats.org/officeDocument/2006/math">
                    <m:r>
                      <a:rPr lang="en-US" altLang="zh-CN" b="0" i="1" smtClean="0">
                        <a:latin typeface="Cambria Math" panose="02040503050406030204" pitchFamily="18" charset="0"/>
                      </a:rPr>
                      <m:t>1</m:t>
                    </m:r>
                  </m:oMath>
                </a14:m>
                <a:r>
                  <a:rPr lang="zh-CN" altLang="en-US" dirty="0"/>
                  <a:t>和</a:t>
                </a:r>
                <a14:m>
                  <m:oMath xmlns:m="http://schemas.openxmlformats.org/officeDocument/2006/math">
                    <m:r>
                      <a:rPr lang="en-US" altLang="zh-CN" b="0" i="1" dirty="0" smtClean="0">
                        <a:latin typeface="Cambria Math" panose="02040503050406030204" pitchFamily="18" charset="0"/>
                      </a:rPr>
                      <m:t>4,5</m:t>
                    </m:r>
                  </m:oMath>
                </a14:m>
                <a:r>
                  <a:rPr lang="zh-CN" altLang="en-US" dirty="0"/>
                  <a:t>可能重合，我们后面再说该怎么办</a:t>
                </a:r>
              </a:p>
            </p:txBody>
          </p:sp>
        </mc:Choice>
        <mc:Fallback xmlns="">
          <p:sp>
            <p:nvSpPr>
              <p:cNvPr id="3" name="内容占位符 2">
                <a:extLst>
                  <a:ext uri="{FF2B5EF4-FFF2-40B4-BE49-F238E27FC236}">
                    <a16:creationId xmlns:a16="http://schemas.microsoft.com/office/drawing/2014/main" id="{F1CF460E-B610-4C35-98A7-FF05EB4B0234}"/>
                  </a:ext>
                </a:extLst>
              </p:cNvPr>
              <p:cNvSpPr>
                <a:spLocks noGrp="1" noRot="1" noChangeAspect="1" noMove="1" noResize="1" noEditPoints="1" noAdjustHandles="1" noChangeArrowheads="1" noChangeShapeType="1" noTextEdit="1"/>
              </p:cNvSpPr>
              <p:nvPr>
                <p:ph idx="1"/>
              </p:nvPr>
            </p:nvSpPr>
            <p:spPr>
              <a:blipFill>
                <a:blip r:embed="rId2"/>
                <a:stretch>
                  <a:fillRect l="-479" t="-1129" r="-20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176AA5D-A82C-40CE-A3A4-FAA28F1B7DA3}"/>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4219313" y="190245"/>
            <a:ext cx="1876687" cy="1829055"/>
          </a:xfrm>
          <a:prstGeom prst="rect">
            <a:avLst/>
          </a:prstGeom>
        </p:spPr>
      </p:pic>
    </p:spTree>
    <p:extLst>
      <p:ext uri="{BB962C8B-B14F-4D97-AF65-F5344CB8AC3E}">
        <p14:creationId xmlns:p14="http://schemas.microsoft.com/office/powerpoint/2010/main" val="2780319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67A5C-6C30-4223-9983-66107C98CBC9}"/>
              </a:ext>
            </a:extLst>
          </p:cNvPr>
          <p:cNvSpPr>
            <a:spLocks noGrp="1"/>
          </p:cNvSpPr>
          <p:nvPr>
            <p:ph type="title"/>
          </p:nvPr>
        </p:nvSpPr>
        <p:spPr/>
        <p:txBody>
          <a:bodyPr/>
          <a:lstStyle/>
          <a:p>
            <a:r>
              <a:rPr lang="zh-CN" altLang="en-US" dirty="0"/>
              <a:t>情况</a:t>
            </a:r>
            <a:r>
              <a:rPr lang="en-US" altLang="zh-CN" dirty="0"/>
              <a:t>3</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2B9202E-46FB-488D-98CC-6D5A56136D1D}"/>
                  </a:ext>
                </a:extLst>
              </p:cNvPr>
              <p:cNvSpPr>
                <a:spLocks noGrp="1"/>
              </p:cNvSpPr>
              <p:nvPr>
                <p:ph idx="1"/>
              </p:nvPr>
            </p:nvSpPr>
            <p:spPr/>
            <p:txBody>
              <a:bodyPr/>
              <a:lstStyle/>
              <a:p>
                <a:r>
                  <a:rPr lang="zh-CN" altLang="en-US" dirty="0"/>
                  <a:t>求三元环的时候我们可以顺便求出每个点在多少个三元环内</a:t>
                </a:r>
                <a:endParaRPr lang="en-US" altLang="zh-CN" dirty="0"/>
              </a:p>
              <a:p>
                <a:r>
                  <a:rPr lang="zh-CN" altLang="en-US" dirty="0"/>
                  <a:t>枚举</a:t>
                </a:r>
                <a14:m>
                  <m:oMath xmlns:m="http://schemas.openxmlformats.org/officeDocument/2006/math">
                    <m:r>
                      <a:rPr lang="en-US" altLang="zh-CN" b="0" i="1" smtClean="0">
                        <a:latin typeface="Cambria Math" panose="02040503050406030204" pitchFamily="18" charset="0"/>
                      </a:rPr>
                      <m:t>2</m:t>
                    </m:r>
                    <m:r>
                      <a:rPr lang="zh-CN" altLang="en-US" i="1">
                        <a:latin typeface="Cambria Math" panose="02040503050406030204" pitchFamily="18" charset="0"/>
                      </a:rPr>
                      <m:t>号</m:t>
                    </m:r>
                  </m:oMath>
                </a14:m>
                <a:r>
                  <a:rPr lang="zh-CN" altLang="en-US" dirty="0"/>
                  <a:t>节点，它对答案的贡献就是它所在的三元环个数乘以它的度数减</a:t>
                </a:r>
                <a14:m>
                  <m:oMath xmlns:m="http://schemas.openxmlformats.org/officeDocument/2006/math">
                    <m:r>
                      <a:rPr lang="en-US" altLang="zh-CN" b="0" i="1" smtClean="0">
                        <a:latin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42B9202E-46FB-488D-98CC-6D5A56136D1D}"/>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979845A-75BC-4968-B2E3-CA69170CE06C}"/>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3981155" y="395510"/>
            <a:ext cx="2114845" cy="1324160"/>
          </a:xfrm>
          <a:prstGeom prst="rect">
            <a:avLst/>
          </a:prstGeom>
        </p:spPr>
      </p:pic>
    </p:spTree>
    <p:extLst>
      <p:ext uri="{BB962C8B-B14F-4D97-AF65-F5344CB8AC3E}">
        <p14:creationId xmlns:p14="http://schemas.microsoft.com/office/powerpoint/2010/main" val="1909614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BFA45-E6DD-48A8-B080-9C75D4239460}"/>
              </a:ext>
            </a:extLst>
          </p:cNvPr>
          <p:cNvSpPr>
            <a:spLocks noGrp="1"/>
          </p:cNvSpPr>
          <p:nvPr>
            <p:ph type="title"/>
          </p:nvPr>
        </p:nvSpPr>
        <p:spPr/>
        <p:txBody>
          <a:bodyPr/>
          <a:lstStyle/>
          <a:p>
            <a:r>
              <a:rPr lang="zh-CN" altLang="en-US" dirty="0"/>
              <a:t>情况</a:t>
            </a:r>
            <a:r>
              <a:rPr lang="en-US" altLang="zh-CN" dirty="0"/>
              <a:t>4</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F42861-D993-4CAE-A5CD-5A5BD0A5978C}"/>
                  </a:ext>
                </a:extLst>
              </p:cNvPr>
              <p:cNvSpPr>
                <a:spLocks noGrp="1"/>
              </p:cNvSpPr>
              <p:nvPr>
                <p:ph idx="1"/>
              </p:nvPr>
            </p:nvSpPr>
            <p:spPr/>
            <p:txBody>
              <a:bodyPr/>
              <a:lstStyle/>
              <a:p>
                <a:r>
                  <a:rPr lang="zh-CN" altLang="en-US" dirty="0"/>
                  <a:t>枚举</a:t>
                </a:r>
                <a14:m>
                  <m:oMath xmlns:m="http://schemas.openxmlformats.org/officeDocument/2006/math">
                    <m:r>
                      <a:rPr lang="en-US" altLang="zh-CN" b="0" i="1" smtClean="0">
                        <a:latin typeface="Cambria Math" panose="02040503050406030204" pitchFamily="18" charset="0"/>
                      </a:rPr>
                      <m:t>2</m:t>
                    </m:r>
                  </m:oMath>
                </a14:m>
                <a:r>
                  <a:rPr lang="zh-CN" altLang="en-US" dirty="0"/>
                  <a:t>号节点以及</a:t>
                </a:r>
                <a14:m>
                  <m:oMath xmlns:m="http://schemas.openxmlformats.org/officeDocument/2006/math">
                    <m:r>
                      <a:rPr lang="en-US" altLang="zh-CN" b="0" i="1" smtClean="0">
                        <a:latin typeface="Cambria Math" panose="02040503050406030204" pitchFamily="18" charset="0"/>
                      </a:rPr>
                      <m:t>3</m:t>
                    </m:r>
                  </m:oMath>
                </a14:m>
                <a:r>
                  <a:rPr lang="zh-CN" altLang="en-US" dirty="0"/>
                  <a:t>号节点</a:t>
                </a:r>
                <a:endParaRPr lang="en-US" altLang="zh-CN" dirty="0"/>
              </a:p>
              <a:p>
                <a:r>
                  <a:rPr lang="zh-CN" altLang="en-US" dirty="0"/>
                  <a:t>对答案的贡献就是</a:t>
                </a:r>
                <a14:m>
                  <m:oMath xmlns:m="http://schemas.openxmlformats.org/officeDocument/2006/math">
                    <m:r>
                      <a:rPr lang="en-US" altLang="zh-CN" b="0" i="1" smtClean="0">
                        <a:latin typeface="Cambria Math" panose="02040503050406030204" pitchFamily="18" charset="0"/>
                      </a:rPr>
                      <m:t>3</m:t>
                    </m:r>
                  </m:oMath>
                </a14:m>
                <a:r>
                  <a:rPr lang="zh-CN" altLang="en-US" dirty="0"/>
                  <a:t>号节点的度数</a:t>
                </a:r>
                <a14:m>
                  <m:oMath xmlns:m="http://schemas.openxmlformats.org/officeDocument/2006/math">
                    <m:r>
                      <a:rPr lang="en-US" altLang="zh-CN" b="0" i="1" smtClean="0">
                        <a:latin typeface="Cambria Math" panose="02040503050406030204" pitchFamily="18" charset="0"/>
                      </a:rPr>
                      <m:t>−2</m:t>
                    </m:r>
                  </m:oMath>
                </a14:m>
                <a:r>
                  <a:rPr lang="zh-CN" altLang="en-US" dirty="0"/>
                  <a:t>乘以</a:t>
                </a:r>
                <a14:m>
                  <m:oMath xmlns:m="http://schemas.openxmlformats.org/officeDocument/2006/math">
                    <m:r>
                      <a:rPr lang="en-US" altLang="zh-CN" b="0" i="1" smtClean="0">
                        <a:latin typeface="Cambria Math" panose="02040503050406030204" pitchFamily="18" charset="0"/>
                      </a:rPr>
                      <m:t>2</m:t>
                    </m:r>
                  </m:oMath>
                </a14:m>
                <a:r>
                  <a:rPr lang="zh-CN" altLang="en-US" dirty="0"/>
                  <a:t>号节点的度数</a:t>
                </a:r>
                <a14:m>
                  <m:oMath xmlns:m="http://schemas.openxmlformats.org/officeDocument/2006/math">
                    <m:r>
                      <a:rPr lang="en-US" altLang="zh-CN" b="0" i="1" smtClean="0">
                        <a:latin typeface="Cambria Math" panose="02040503050406030204" pitchFamily="18" charset="0"/>
                      </a:rPr>
                      <m:t>−1</m:t>
                    </m:r>
                  </m:oMath>
                </a14:m>
                <a:endParaRPr lang="en-US" altLang="zh-CN" dirty="0"/>
              </a:p>
              <a:p>
                <a:r>
                  <a:rPr lang="zh-CN" altLang="en-US" dirty="0"/>
                  <a:t>要去除</a:t>
                </a:r>
                <a14:m>
                  <m:oMath xmlns:m="http://schemas.openxmlformats.org/officeDocument/2006/math">
                    <m:r>
                      <a:rPr lang="en-US" altLang="zh-CN" b="0" i="1" smtClean="0">
                        <a:latin typeface="Cambria Math" panose="02040503050406030204" pitchFamily="18" charset="0"/>
                      </a:rPr>
                      <m:t>1,4</m:t>
                    </m:r>
                  </m:oMath>
                </a14:m>
                <a:r>
                  <a:rPr lang="zh-CN" altLang="en-US" dirty="0"/>
                  <a:t>共点、</a:t>
                </a:r>
                <a14:m>
                  <m:oMath xmlns:m="http://schemas.openxmlformats.org/officeDocument/2006/math">
                    <m:r>
                      <a:rPr lang="en-US" altLang="zh-CN" b="0" i="1" smtClean="0">
                        <a:latin typeface="Cambria Math" panose="02040503050406030204" pitchFamily="18" charset="0"/>
                      </a:rPr>
                      <m:t>1,5</m:t>
                    </m:r>
                  </m:oMath>
                </a14:m>
                <a:r>
                  <a:rPr lang="zh-CN" altLang="en-US" dirty="0"/>
                  <a:t>共点的情况</a:t>
                </a:r>
                <a:endParaRPr lang="en-US" altLang="zh-CN" dirty="0"/>
              </a:p>
              <a:p>
                <a:r>
                  <a:rPr lang="zh-CN" altLang="en-US" dirty="0"/>
                  <a:t>后面再说</a:t>
                </a:r>
                <a:endParaRPr lang="en-US" altLang="zh-CN" dirty="0"/>
              </a:p>
            </p:txBody>
          </p:sp>
        </mc:Choice>
        <mc:Fallback xmlns="">
          <p:sp>
            <p:nvSpPr>
              <p:cNvPr id="3" name="内容占位符 2">
                <a:extLst>
                  <a:ext uri="{FF2B5EF4-FFF2-40B4-BE49-F238E27FC236}">
                    <a16:creationId xmlns:a16="http://schemas.microsoft.com/office/drawing/2014/main" id="{8CF42861-D993-4CAE-A5CD-5A5BD0A5978C}"/>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26CE12A-1D05-49F9-9CFE-8A5D58FB203D}"/>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4009734" y="190245"/>
            <a:ext cx="2086266" cy="1829055"/>
          </a:xfrm>
          <a:prstGeom prst="rect">
            <a:avLst/>
          </a:prstGeom>
        </p:spPr>
      </p:pic>
    </p:spTree>
    <p:extLst>
      <p:ext uri="{BB962C8B-B14F-4D97-AF65-F5344CB8AC3E}">
        <p14:creationId xmlns:p14="http://schemas.microsoft.com/office/powerpoint/2010/main" val="8676646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EA35E4-EA1E-464A-8132-E41F921DB3C3}"/>
              </a:ext>
            </a:extLst>
          </p:cNvPr>
          <p:cNvSpPr>
            <a:spLocks noGrp="1"/>
          </p:cNvSpPr>
          <p:nvPr>
            <p:ph type="title"/>
          </p:nvPr>
        </p:nvSpPr>
        <p:spPr/>
        <p:txBody>
          <a:bodyPr/>
          <a:lstStyle/>
          <a:p>
            <a:r>
              <a:rPr lang="zh-CN" altLang="en-US" dirty="0"/>
              <a:t>情况</a:t>
            </a:r>
            <a:r>
              <a:rPr lang="en-US" altLang="zh-CN" dirty="0"/>
              <a:t>5</a:t>
            </a:r>
            <a:endParaRPr lang="zh-CN" altLang="en-US" dirty="0"/>
          </a:p>
        </p:txBody>
      </p:sp>
      <p:sp>
        <p:nvSpPr>
          <p:cNvPr id="3" name="内容占位符 2">
            <a:extLst>
              <a:ext uri="{FF2B5EF4-FFF2-40B4-BE49-F238E27FC236}">
                <a16:creationId xmlns:a16="http://schemas.microsoft.com/office/drawing/2014/main" id="{7D80F48A-9C98-4D32-AA77-F8E8B4845CE1}"/>
              </a:ext>
            </a:extLst>
          </p:cNvPr>
          <p:cNvSpPr>
            <a:spLocks noGrp="1"/>
          </p:cNvSpPr>
          <p:nvPr>
            <p:ph idx="1"/>
          </p:nvPr>
        </p:nvSpPr>
        <p:spPr/>
        <p:txBody>
          <a:bodyPr/>
          <a:lstStyle/>
          <a:p>
            <a:r>
              <a:rPr lang="zh-CN" altLang="en-US" dirty="0"/>
              <a:t>直接上四元环计数</a:t>
            </a:r>
            <a:endParaRPr lang="en-US" altLang="zh-CN" dirty="0"/>
          </a:p>
          <a:p>
            <a:r>
              <a:rPr lang="zh-CN" altLang="en-US" dirty="0"/>
              <a:t>现在我们来考虑重复统计的问题</a:t>
            </a:r>
          </a:p>
        </p:txBody>
      </p:sp>
      <p:pic>
        <p:nvPicPr>
          <p:cNvPr id="4" name="图片 3">
            <a:extLst>
              <a:ext uri="{FF2B5EF4-FFF2-40B4-BE49-F238E27FC236}">
                <a16:creationId xmlns:a16="http://schemas.microsoft.com/office/drawing/2014/main" id="{F91C2373-5DD9-4D59-91A7-66ADCAB6B96E}"/>
              </a:ext>
            </a:extLst>
          </p:cNvPr>
          <p:cNvPicPr>
            <a:picLocks noChangeAspect="1"/>
          </p:cNvPicPr>
          <p:nvPr/>
        </p:nvPicPr>
        <p:blipFill>
          <a:blip r:embed="rId2">
            <a:clrChange>
              <a:clrFrom>
                <a:srgbClr val="F8F8F8"/>
              </a:clrFrom>
              <a:clrTo>
                <a:srgbClr val="F8F8F8">
                  <a:alpha val="0"/>
                </a:srgbClr>
              </a:clrTo>
            </a:clrChange>
          </a:blip>
          <a:stretch>
            <a:fillRect/>
          </a:stretch>
        </p:blipFill>
        <p:spPr>
          <a:xfrm>
            <a:off x="4159592" y="395510"/>
            <a:ext cx="1276528" cy="1305107"/>
          </a:xfrm>
          <a:prstGeom prst="rect">
            <a:avLst/>
          </a:prstGeom>
        </p:spPr>
      </p:pic>
    </p:spTree>
    <p:extLst>
      <p:ext uri="{BB962C8B-B14F-4D97-AF65-F5344CB8AC3E}">
        <p14:creationId xmlns:p14="http://schemas.microsoft.com/office/powerpoint/2010/main" val="17158290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E27D9-E1E4-476A-9AC9-CC40B28DC5B5}"/>
              </a:ext>
            </a:extLst>
          </p:cNvPr>
          <p:cNvSpPr>
            <a:spLocks noGrp="1"/>
          </p:cNvSpPr>
          <p:nvPr>
            <p:ph type="title"/>
          </p:nvPr>
        </p:nvSpPr>
        <p:spPr/>
        <p:txBody>
          <a:bodyPr/>
          <a:lstStyle/>
          <a:p>
            <a:r>
              <a:rPr lang="zh-CN" altLang="en-US" dirty="0"/>
              <a:t>讨论一下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1E4C0F-2C3C-44B4-A121-BA6CF9194050}"/>
                  </a:ext>
                </a:extLst>
              </p:cNvPr>
              <p:cNvSpPr>
                <a:spLocks noGrp="1"/>
              </p:cNvSpPr>
              <p:nvPr>
                <p:ph idx="1"/>
              </p:nvPr>
            </p:nvSpPr>
            <p:spPr>
              <a:xfrm>
                <a:off x="1776412" y="2170546"/>
                <a:ext cx="8915400" cy="3777622"/>
              </a:xfrm>
            </p:spPr>
            <p:txBody>
              <a:bodyPr/>
              <a:lstStyle/>
              <a:p>
                <a:r>
                  <a:rPr lang="zh-CN" altLang="en-US" dirty="0"/>
                  <a:t>在情况</a:t>
                </a:r>
                <a:r>
                  <a:rPr lang="en-US" altLang="zh-CN" dirty="0"/>
                  <a:t>2</a:t>
                </a:r>
                <a:r>
                  <a:rPr lang="zh-CN" altLang="en-US" dirty="0"/>
                  <a:t>中，</a:t>
                </a:r>
                <a14:m>
                  <m:oMath xmlns:m="http://schemas.openxmlformats.org/officeDocument/2006/math">
                    <m:r>
                      <a:rPr lang="en-US" altLang="zh-CN" b="0" i="1" smtClean="0">
                        <a:latin typeface="Cambria Math" panose="02040503050406030204" pitchFamily="18" charset="0"/>
                      </a:rPr>
                      <m:t>1</m:t>
                    </m:r>
                  </m:oMath>
                </a14:m>
                <a:r>
                  <a:rPr lang="zh-CN" altLang="en-US" dirty="0"/>
                  <a:t>号点有可能与</a:t>
                </a:r>
                <a14:m>
                  <m:oMath xmlns:m="http://schemas.openxmlformats.org/officeDocument/2006/math">
                    <m:r>
                      <a:rPr lang="en-US" altLang="zh-CN" b="0" i="1" smtClean="0">
                        <a:latin typeface="Cambria Math" panose="02040503050406030204" pitchFamily="18" charset="0"/>
                      </a:rPr>
                      <m:t>4</m:t>
                    </m:r>
                  </m:oMath>
                </a14:m>
                <a:r>
                  <a:rPr lang="zh-CN" altLang="en-US" dirty="0"/>
                  <a:t>号点重合，</a:t>
                </a:r>
                <a14:m>
                  <m:oMath xmlns:m="http://schemas.openxmlformats.org/officeDocument/2006/math">
                    <m:r>
                      <a:rPr lang="en-US" altLang="zh-CN" b="0" i="1" smtClean="0">
                        <a:latin typeface="Cambria Math" panose="02040503050406030204" pitchFamily="18" charset="0"/>
                      </a:rPr>
                      <m:t>5</m:t>
                    </m:r>
                  </m:oMath>
                </a14:m>
                <a:r>
                  <a:rPr lang="zh-CN" altLang="en-US" dirty="0"/>
                  <a:t>号点有可能与</a:t>
                </a:r>
                <a14:m>
                  <m:oMath xmlns:m="http://schemas.openxmlformats.org/officeDocument/2006/math">
                    <m:r>
                      <a:rPr lang="en-US" altLang="zh-CN" b="0" i="1" smtClean="0">
                        <a:latin typeface="Cambria Math" panose="02040503050406030204" pitchFamily="18" charset="0"/>
                      </a:rPr>
                      <m:t>2</m:t>
                    </m:r>
                  </m:oMath>
                </a14:m>
                <a:r>
                  <a:rPr lang="zh-CN" altLang="en-US" dirty="0"/>
                  <a:t>号点重合，形成</a:t>
                </a:r>
                <a:endParaRPr lang="en-US" altLang="zh-CN" dirty="0"/>
              </a:p>
              <a:p>
                <a:r>
                  <a:rPr lang="zh-CN" altLang="en-US" dirty="0"/>
                  <a:t>可以看出每个情况</a:t>
                </a:r>
                <a14:m>
                  <m:oMath xmlns:m="http://schemas.openxmlformats.org/officeDocument/2006/math">
                    <m:r>
                      <a:rPr lang="en-US" altLang="zh-CN" b="0" i="1" smtClean="0">
                        <a:latin typeface="Cambria Math" panose="02040503050406030204" pitchFamily="18" charset="0"/>
                      </a:rPr>
                      <m:t>3</m:t>
                    </m:r>
                  </m:oMath>
                </a14:m>
                <a:r>
                  <a:rPr lang="zh-CN" altLang="en-US" dirty="0"/>
                  <a:t>会被多算</a:t>
                </a:r>
                <a14:m>
                  <m:oMath xmlns:m="http://schemas.openxmlformats.org/officeDocument/2006/math">
                    <m:r>
                      <a:rPr lang="en-US" altLang="zh-CN" b="0" i="1" smtClean="0">
                        <a:latin typeface="Cambria Math" panose="02040503050406030204" pitchFamily="18" charset="0"/>
                      </a:rPr>
                      <m:t>2</m:t>
                    </m:r>
                  </m:oMath>
                </a14:m>
                <a:r>
                  <a:rPr lang="zh-CN" altLang="en-US" dirty="0"/>
                  <a:t>次</a:t>
                </a:r>
                <a:endParaRPr lang="en-US" altLang="zh-CN" dirty="0"/>
              </a:p>
              <a:p>
                <a14:m>
                  <m:oMath xmlns:m="http://schemas.openxmlformats.org/officeDocument/2006/math">
                    <m:r>
                      <a:rPr lang="en-US" altLang="zh-CN" b="0" i="1" smtClean="0">
                        <a:latin typeface="Cambria Math" panose="02040503050406030204" pitchFamily="18" charset="0"/>
                      </a:rPr>
                      <m:t>1</m:t>
                    </m:r>
                  </m:oMath>
                </a14:m>
                <a:r>
                  <a:rPr lang="zh-CN" altLang="en-US" dirty="0"/>
                  <a:t>号点有可能与</a:t>
                </a:r>
                <a14:m>
                  <m:oMath xmlns:m="http://schemas.openxmlformats.org/officeDocument/2006/math">
                    <m:r>
                      <a:rPr lang="en-US" altLang="zh-CN" b="0" i="1" smtClean="0">
                        <a:latin typeface="Cambria Math" panose="02040503050406030204" pitchFamily="18" charset="0"/>
                      </a:rPr>
                      <m:t>5</m:t>
                    </m:r>
                  </m:oMath>
                </a14:m>
                <a:r>
                  <a:rPr lang="zh-CN" altLang="en-US" dirty="0"/>
                  <a:t>号点重合，形成</a:t>
                </a:r>
                <a14:m>
                  <m:oMath xmlns:m="http://schemas.openxmlformats.org/officeDocument/2006/math">
                    <m:r>
                      <a:rPr lang="zh-CN" altLang="en-US" i="1">
                        <a:latin typeface="Cambria Math" panose="02040503050406030204" pitchFamily="18" charset="0"/>
                      </a:rPr>
                      <m:t>四</m:t>
                    </m:r>
                  </m:oMath>
                </a14:m>
                <a:r>
                  <a:rPr lang="zh-CN" altLang="en-US" dirty="0"/>
                  <a:t>元环</a:t>
                </a:r>
                <a:endParaRPr lang="en-US" altLang="zh-CN" dirty="0"/>
              </a:p>
              <a:p>
                <a14:m>
                  <m:oMath xmlns:m="http://schemas.openxmlformats.org/officeDocument/2006/math">
                    <m:r>
                      <a:rPr lang="en-US" altLang="zh-CN" b="0" i="1" smtClean="0">
                        <a:latin typeface="Cambria Math" panose="02040503050406030204" pitchFamily="18" charset="0"/>
                      </a:rPr>
                      <m:t>1</m:t>
                    </m:r>
                  </m:oMath>
                </a14:m>
                <a:r>
                  <a:rPr lang="zh-CN" altLang="en-US" dirty="0"/>
                  <a:t>号点与</a:t>
                </a:r>
                <a14:m>
                  <m:oMath xmlns:m="http://schemas.openxmlformats.org/officeDocument/2006/math">
                    <m:r>
                      <a:rPr lang="en-US" altLang="zh-CN" b="0" i="1" smtClean="0">
                        <a:latin typeface="Cambria Math" panose="02040503050406030204" pitchFamily="18" charset="0"/>
                      </a:rPr>
                      <m:t>4</m:t>
                    </m:r>
                  </m:oMath>
                </a14:m>
                <a:r>
                  <a:rPr lang="zh-CN" altLang="en-US" dirty="0"/>
                  <a:t>号点重合的同时</a:t>
                </a:r>
                <a14:m>
                  <m:oMath xmlns:m="http://schemas.openxmlformats.org/officeDocument/2006/math">
                    <m:r>
                      <a:rPr lang="en-US" altLang="zh-CN" b="0" i="1" smtClean="0">
                        <a:latin typeface="Cambria Math" panose="02040503050406030204" pitchFamily="18" charset="0"/>
                      </a:rPr>
                      <m:t>5</m:t>
                    </m:r>
                  </m:oMath>
                </a14:m>
                <a:r>
                  <a:rPr lang="zh-CN" altLang="en-US" dirty="0"/>
                  <a:t>号点也有可能与</a:t>
                </a:r>
                <a14:m>
                  <m:oMath xmlns:m="http://schemas.openxmlformats.org/officeDocument/2006/math">
                    <m:r>
                      <a:rPr lang="en-US" altLang="zh-CN" b="0" i="1" smtClean="0">
                        <a:latin typeface="Cambria Math" panose="02040503050406030204" pitchFamily="18" charset="0"/>
                      </a:rPr>
                      <m:t>2</m:t>
                    </m:r>
                  </m:oMath>
                </a14:m>
                <a:r>
                  <a:rPr lang="zh-CN" altLang="en-US" dirty="0"/>
                  <a:t>号点重合，形成三元环</a:t>
                </a:r>
                <a:endParaRPr lang="en-US" altLang="zh-CN" dirty="0"/>
              </a:p>
              <a:p>
                <a:r>
                  <a:rPr lang="zh-CN" altLang="en-US" dirty="0"/>
                  <a:t>每个三元环会被多算</a:t>
                </a:r>
                <a14:m>
                  <m:oMath xmlns:m="http://schemas.openxmlformats.org/officeDocument/2006/math">
                    <m:r>
                      <a:rPr lang="en-US" altLang="zh-CN" b="0" i="1" smtClean="0">
                        <a:latin typeface="Cambria Math" panose="02040503050406030204" pitchFamily="18" charset="0"/>
                      </a:rPr>
                      <m:t>3</m:t>
                    </m:r>
                  </m:oMath>
                </a14:m>
                <a:r>
                  <a:rPr lang="zh-CN" altLang="en-US" dirty="0"/>
                  <a:t>次，每个四元环会被多算</a:t>
                </a:r>
                <a14:m>
                  <m:oMath xmlns:m="http://schemas.openxmlformats.org/officeDocument/2006/math">
                    <m:r>
                      <a:rPr lang="en-US" altLang="zh-CN" b="0" i="1" smtClean="0">
                        <a:latin typeface="Cambria Math" panose="02040503050406030204" pitchFamily="18" charset="0"/>
                      </a:rPr>
                      <m:t>4</m:t>
                    </m:r>
                  </m:oMath>
                </a14:m>
                <a:r>
                  <a:rPr lang="zh-CN" altLang="en-US" dirty="0"/>
                  <a:t>次（每个角都可以缩合）</a:t>
                </a:r>
              </a:p>
            </p:txBody>
          </p:sp>
        </mc:Choice>
        <mc:Fallback xmlns="">
          <p:sp>
            <p:nvSpPr>
              <p:cNvPr id="3" name="内容占位符 2">
                <a:extLst>
                  <a:ext uri="{FF2B5EF4-FFF2-40B4-BE49-F238E27FC236}">
                    <a16:creationId xmlns:a16="http://schemas.microsoft.com/office/drawing/2014/main" id="{EA1E4C0F-2C3C-44B4-A121-BA6CF9194050}"/>
                  </a:ext>
                </a:extLst>
              </p:cNvPr>
              <p:cNvSpPr>
                <a:spLocks noGrp="1" noRot="1" noChangeAspect="1" noMove="1" noResize="1" noEditPoints="1" noAdjustHandles="1" noChangeArrowheads="1" noChangeShapeType="1" noTextEdit="1"/>
              </p:cNvSpPr>
              <p:nvPr>
                <p:ph idx="1"/>
              </p:nvPr>
            </p:nvSpPr>
            <p:spPr>
              <a:xfrm>
                <a:off x="1776412" y="2170546"/>
                <a:ext cx="8915400" cy="3777622"/>
              </a:xfrm>
              <a:blipFill>
                <a:blip r:embed="rId2"/>
                <a:stretch>
                  <a:fillRect l="-478" t="-112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13C1A56-1610-40D5-9804-14C95D35002C}"/>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4939749" y="190245"/>
            <a:ext cx="1876687" cy="1829055"/>
          </a:xfrm>
          <a:prstGeom prst="rect">
            <a:avLst/>
          </a:prstGeom>
        </p:spPr>
      </p:pic>
      <p:pic>
        <p:nvPicPr>
          <p:cNvPr id="6" name="图片 5">
            <a:extLst>
              <a:ext uri="{FF2B5EF4-FFF2-40B4-BE49-F238E27FC236}">
                <a16:creationId xmlns:a16="http://schemas.microsoft.com/office/drawing/2014/main" id="{515C1447-0251-46ED-A262-A2ED19AC61A2}"/>
              </a:ext>
            </a:extLst>
          </p:cNvPr>
          <p:cNvPicPr>
            <a:picLocks noChangeAspect="1"/>
          </p:cNvPicPr>
          <p:nvPr/>
        </p:nvPicPr>
        <p:blipFill>
          <a:blip r:embed="rId4">
            <a:clrChange>
              <a:clrFrom>
                <a:srgbClr val="F8F8F8"/>
              </a:clrFrom>
              <a:clrTo>
                <a:srgbClr val="F8F8F8">
                  <a:alpha val="0"/>
                </a:srgbClr>
              </a:clrTo>
            </a:clrChange>
          </a:blip>
          <a:stretch>
            <a:fillRect/>
          </a:stretch>
        </p:blipFill>
        <p:spPr>
          <a:xfrm>
            <a:off x="9389767" y="1676785"/>
            <a:ext cx="2114845" cy="1324160"/>
          </a:xfrm>
          <a:prstGeom prst="rect">
            <a:avLst/>
          </a:prstGeom>
        </p:spPr>
      </p:pic>
    </p:spTree>
    <p:extLst>
      <p:ext uri="{BB962C8B-B14F-4D97-AF65-F5344CB8AC3E}">
        <p14:creationId xmlns:p14="http://schemas.microsoft.com/office/powerpoint/2010/main" val="2681491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1B254-821C-4DD0-A9CF-CC9D1BE40A71}"/>
              </a:ext>
            </a:extLst>
          </p:cNvPr>
          <p:cNvSpPr>
            <a:spLocks noGrp="1"/>
          </p:cNvSpPr>
          <p:nvPr>
            <p:ph type="title"/>
          </p:nvPr>
        </p:nvSpPr>
        <p:spPr/>
        <p:txBody>
          <a:bodyPr/>
          <a:lstStyle/>
          <a:p>
            <a:r>
              <a:rPr lang="zh-CN" altLang="en-US" dirty="0"/>
              <a:t>继续讨论一下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93751A-F100-4E91-9BCF-FE5A0A95D90E}"/>
                  </a:ext>
                </a:extLst>
              </p:cNvPr>
              <p:cNvSpPr>
                <a:spLocks noGrp="1"/>
              </p:cNvSpPr>
              <p:nvPr>
                <p:ph idx="1"/>
              </p:nvPr>
            </p:nvSpPr>
            <p:spPr/>
            <p:txBody>
              <a:bodyPr/>
              <a:lstStyle/>
              <a:p>
                <a:r>
                  <a:rPr lang="zh-CN" altLang="en-US" dirty="0"/>
                  <a:t>在情况</a:t>
                </a:r>
                <a:r>
                  <a:rPr lang="en-US" altLang="zh-CN" dirty="0"/>
                  <a:t>4</a:t>
                </a:r>
                <a:r>
                  <a:rPr lang="zh-CN" altLang="en-US" dirty="0"/>
                  <a:t>中，</a:t>
                </a:r>
                <a14:m>
                  <m:oMath xmlns:m="http://schemas.openxmlformats.org/officeDocument/2006/math">
                    <m:r>
                      <a:rPr lang="en-US" altLang="zh-CN" b="0" i="1" smtClean="0">
                        <a:latin typeface="Cambria Math" panose="02040503050406030204" pitchFamily="18" charset="0"/>
                      </a:rPr>
                      <m:t>1,5</m:t>
                    </m:r>
                  </m:oMath>
                </a14:m>
                <a:r>
                  <a:rPr lang="zh-CN" altLang="en-US" dirty="0"/>
                  <a:t>有可能重合，</a:t>
                </a:r>
                <a14:m>
                  <m:oMath xmlns:m="http://schemas.openxmlformats.org/officeDocument/2006/math">
                    <m:r>
                      <a:rPr lang="en-US" altLang="zh-CN" b="0" i="1" smtClean="0">
                        <a:latin typeface="Cambria Math" panose="02040503050406030204" pitchFamily="18" charset="0"/>
                      </a:rPr>
                      <m:t>1,4</m:t>
                    </m:r>
                  </m:oMath>
                </a14:m>
                <a:r>
                  <a:rPr lang="zh-CN" altLang="en-US" dirty="0"/>
                  <a:t>也有可能重合</a:t>
                </a:r>
                <a:endParaRPr lang="en-US" altLang="zh-CN" dirty="0"/>
              </a:p>
              <a:p>
                <a:r>
                  <a:rPr lang="zh-CN" altLang="en-US" dirty="0"/>
                  <a:t>由于我们已经保证了</a:t>
                </a:r>
                <a14:m>
                  <m:oMath xmlns:m="http://schemas.openxmlformats.org/officeDocument/2006/math">
                    <m:r>
                      <a:rPr lang="en-US" altLang="zh-CN" b="0" i="1" smtClean="0">
                        <a:latin typeface="Cambria Math" panose="02040503050406030204" pitchFamily="18" charset="0"/>
                      </a:rPr>
                      <m:t>4,5</m:t>
                    </m:r>
                  </m:oMath>
                </a14:m>
                <a:r>
                  <a:rPr lang="zh-CN" altLang="en-US" dirty="0"/>
                  <a:t>是两个点，因此</a:t>
                </a:r>
                <a14:m>
                  <m:oMath xmlns:m="http://schemas.openxmlformats.org/officeDocument/2006/math">
                    <m:r>
                      <a:rPr lang="en-US" altLang="zh-CN" b="0" i="1" smtClean="0">
                        <a:latin typeface="Cambria Math" panose="02040503050406030204" pitchFamily="18" charset="0"/>
                      </a:rPr>
                      <m:t>1,4,5</m:t>
                    </m:r>
                  </m:oMath>
                </a14:m>
                <a:r>
                  <a:rPr lang="zh-CN" altLang="en-US" dirty="0"/>
                  <a:t>不可能同时重合</a:t>
                </a:r>
                <a:endParaRPr lang="en-US" altLang="zh-CN" dirty="0"/>
              </a:p>
              <a:p>
                <a:r>
                  <a:rPr lang="zh-CN" altLang="en-US" dirty="0"/>
                  <a:t>重合之后会变成情况</a:t>
                </a:r>
                <a:r>
                  <a:rPr lang="en-US" altLang="zh-CN" dirty="0"/>
                  <a:t>3</a:t>
                </a:r>
              </a:p>
              <a:p>
                <a:r>
                  <a:rPr lang="zh-CN" altLang="en-US" dirty="0"/>
                  <a:t>可以看出每个情况</a:t>
                </a:r>
                <a:r>
                  <a:rPr lang="en-US" altLang="zh-CN" dirty="0"/>
                  <a:t>3</a:t>
                </a:r>
                <a:r>
                  <a:rPr lang="zh-CN" altLang="en-US" dirty="0"/>
                  <a:t>又会被多算两次</a:t>
                </a:r>
                <a:endParaRPr lang="en-US" altLang="zh-CN" dirty="0"/>
              </a:p>
              <a:p>
                <a:r>
                  <a:rPr lang="zh-CN" altLang="en-US" dirty="0"/>
                  <a:t>毒瘤分类讨论到此为止</a:t>
                </a:r>
              </a:p>
            </p:txBody>
          </p:sp>
        </mc:Choice>
        <mc:Fallback xmlns="">
          <p:sp>
            <p:nvSpPr>
              <p:cNvPr id="3" name="内容占位符 2">
                <a:extLst>
                  <a:ext uri="{FF2B5EF4-FFF2-40B4-BE49-F238E27FC236}">
                    <a16:creationId xmlns:a16="http://schemas.microsoft.com/office/drawing/2014/main" id="{6E93751A-F100-4E91-9BCF-FE5A0A95D90E}"/>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236A942-C729-4816-8772-5CE0CE00F4DB}"/>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5422898" y="190245"/>
            <a:ext cx="2086266" cy="1829055"/>
          </a:xfrm>
          <a:prstGeom prst="rect">
            <a:avLst/>
          </a:prstGeom>
        </p:spPr>
      </p:pic>
    </p:spTree>
    <p:extLst>
      <p:ext uri="{BB962C8B-B14F-4D97-AF65-F5344CB8AC3E}">
        <p14:creationId xmlns:p14="http://schemas.microsoft.com/office/powerpoint/2010/main" val="3722166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a:extLst>
              <a:ext uri="{FF2B5EF4-FFF2-40B4-BE49-F238E27FC236}">
                <a16:creationId xmlns:a16="http://schemas.microsoft.com/office/drawing/2014/main" id="{4AB6431A-7067-4FF0-A76E-B261AA346FDC}"/>
              </a:ext>
            </a:extLst>
          </p:cNvPr>
          <p:cNvCxnSpPr>
            <a:cxnSpLocks/>
          </p:cNvCxnSpPr>
          <p:nvPr/>
        </p:nvCxnSpPr>
        <p:spPr>
          <a:xfrm>
            <a:off x="7326030" y="3532908"/>
            <a:ext cx="220080" cy="6419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0C80605-5E9E-4605-9484-20DFDB0FB405}"/>
              </a:ext>
            </a:extLst>
          </p:cNvPr>
          <p:cNvCxnSpPr>
            <a:cxnSpLocks/>
          </p:cNvCxnSpPr>
          <p:nvPr/>
        </p:nvCxnSpPr>
        <p:spPr>
          <a:xfrm flipV="1">
            <a:off x="7539981" y="4029364"/>
            <a:ext cx="629584" cy="173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C93E6F2-7B7F-4449-AC7C-F1DE7C308DAE}"/>
              </a:ext>
            </a:extLst>
          </p:cNvPr>
          <p:cNvCxnSpPr>
            <a:cxnSpLocks/>
          </p:cNvCxnSpPr>
          <p:nvPr/>
        </p:nvCxnSpPr>
        <p:spPr>
          <a:xfrm>
            <a:off x="7539981" y="4157545"/>
            <a:ext cx="204712" cy="6406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ECE23A1-69D9-4A18-9644-4FC6AB6DBA3F}"/>
              </a:ext>
            </a:extLst>
          </p:cNvPr>
          <p:cNvCxnSpPr>
            <a:cxnSpLocks/>
          </p:cNvCxnSpPr>
          <p:nvPr/>
        </p:nvCxnSpPr>
        <p:spPr>
          <a:xfrm flipV="1">
            <a:off x="6918038" y="4170206"/>
            <a:ext cx="621943" cy="1570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E044616-3E80-4658-A1E7-9482E48285A4}"/>
              </a:ext>
            </a:extLst>
          </p:cNvPr>
          <p:cNvCxnSpPr>
            <a:cxnSpLocks/>
          </p:cNvCxnSpPr>
          <p:nvPr/>
        </p:nvCxnSpPr>
        <p:spPr>
          <a:xfrm flipV="1">
            <a:off x="7436070" y="4846656"/>
            <a:ext cx="308623" cy="6702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811937A-3B61-45A9-823B-A459F614E5F7}"/>
              </a:ext>
            </a:extLst>
          </p:cNvPr>
          <p:cNvCxnSpPr>
            <a:cxnSpLocks/>
          </p:cNvCxnSpPr>
          <p:nvPr/>
        </p:nvCxnSpPr>
        <p:spPr>
          <a:xfrm flipV="1">
            <a:off x="7191745" y="5589107"/>
            <a:ext cx="219684" cy="4918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EC5DC01-A664-484C-BA6C-897339776A85}"/>
              </a:ext>
            </a:extLst>
          </p:cNvPr>
          <p:cNvCxnSpPr>
            <a:cxnSpLocks/>
          </p:cNvCxnSpPr>
          <p:nvPr/>
        </p:nvCxnSpPr>
        <p:spPr>
          <a:xfrm flipH="1" flipV="1">
            <a:off x="7212847" y="6080939"/>
            <a:ext cx="418268" cy="3705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DDBBBD5-6538-4153-918F-1CCD91B6ED39}"/>
              </a:ext>
            </a:extLst>
          </p:cNvPr>
          <p:cNvCxnSpPr>
            <a:cxnSpLocks/>
          </p:cNvCxnSpPr>
          <p:nvPr/>
        </p:nvCxnSpPr>
        <p:spPr>
          <a:xfrm flipH="1" flipV="1">
            <a:off x="6617105" y="6059021"/>
            <a:ext cx="595742" cy="69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04D7AC3-B90E-4871-B5E6-F0AD2BA40745}"/>
              </a:ext>
            </a:extLst>
          </p:cNvPr>
          <p:cNvCxnSpPr/>
          <p:nvPr/>
        </p:nvCxnSpPr>
        <p:spPr>
          <a:xfrm flipH="1">
            <a:off x="3394364" y="3521365"/>
            <a:ext cx="397162" cy="8058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FDC649D-BCA4-4C23-B8CB-EC0527CF4BF1}"/>
              </a:ext>
            </a:extLst>
          </p:cNvPr>
          <p:cNvCxnSpPr>
            <a:cxnSpLocks/>
          </p:cNvCxnSpPr>
          <p:nvPr/>
        </p:nvCxnSpPr>
        <p:spPr>
          <a:xfrm>
            <a:off x="3791526" y="3532909"/>
            <a:ext cx="854364" cy="4964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B6A640F-18E4-4D28-908A-7857BAB4FC4B}"/>
              </a:ext>
            </a:extLst>
          </p:cNvPr>
          <p:cNvCxnSpPr>
            <a:cxnSpLocks/>
          </p:cNvCxnSpPr>
          <p:nvPr/>
        </p:nvCxnSpPr>
        <p:spPr>
          <a:xfrm flipV="1">
            <a:off x="4218708" y="3983182"/>
            <a:ext cx="427182" cy="83358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4AD4D34-A0D5-4888-93C5-EE7C5F12AE11}"/>
              </a:ext>
            </a:extLst>
          </p:cNvPr>
          <p:cNvCxnSpPr>
            <a:cxnSpLocks/>
          </p:cNvCxnSpPr>
          <p:nvPr/>
        </p:nvCxnSpPr>
        <p:spPr>
          <a:xfrm flipH="1" flipV="1">
            <a:off x="3394364" y="4320284"/>
            <a:ext cx="805153" cy="5034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134BF9C-5FF5-42B3-9C06-CC5AC77DECCF}"/>
              </a:ext>
            </a:extLst>
          </p:cNvPr>
          <p:cNvCxnSpPr>
            <a:cxnSpLocks/>
          </p:cNvCxnSpPr>
          <p:nvPr/>
        </p:nvCxnSpPr>
        <p:spPr>
          <a:xfrm flipH="1">
            <a:off x="3791526" y="4816764"/>
            <a:ext cx="461023" cy="9224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9B7BA3D-7DF0-472F-ABAE-04BB25C69DCE}"/>
              </a:ext>
            </a:extLst>
          </p:cNvPr>
          <p:cNvCxnSpPr>
            <a:cxnSpLocks/>
          </p:cNvCxnSpPr>
          <p:nvPr/>
        </p:nvCxnSpPr>
        <p:spPr>
          <a:xfrm flipH="1">
            <a:off x="2997202" y="5725911"/>
            <a:ext cx="794324" cy="50975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3D06046-57A9-449C-8BBE-807DF8DE2F3E}"/>
              </a:ext>
            </a:extLst>
          </p:cNvPr>
          <p:cNvCxnSpPr>
            <a:cxnSpLocks/>
          </p:cNvCxnSpPr>
          <p:nvPr/>
        </p:nvCxnSpPr>
        <p:spPr>
          <a:xfrm>
            <a:off x="3823856" y="5732547"/>
            <a:ext cx="198181" cy="86904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5C7D24E7-0ADE-4854-AD8D-EF833B11A9C1}"/>
              </a:ext>
            </a:extLst>
          </p:cNvPr>
          <p:cNvSpPr>
            <a:spLocks noGrp="1"/>
          </p:cNvSpPr>
          <p:nvPr>
            <p:ph type="title"/>
          </p:nvPr>
        </p:nvSpPr>
        <p:spPr/>
        <p:txBody>
          <a:bodyPr/>
          <a:lstStyle/>
          <a:p>
            <a:r>
              <a:rPr lang="zh-CN" altLang="en-US" dirty="0"/>
              <a:t>圆方树</a:t>
            </a:r>
          </a:p>
        </p:txBody>
      </p:sp>
      <p:sp>
        <p:nvSpPr>
          <p:cNvPr id="3" name="内容占位符 2">
            <a:extLst>
              <a:ext uri="{FF2B5EF4-FFF2-40B4-BE49-F238E27FC236}">
                <a16:creationId xmlns:a16="http://schemas.microsoft.com/office/drawing/2014/main" id="{D2D1ECB8-B14C-406B-B126-D826BBE78FCC}"/>
              </a:ext>
            </a:extLst>
          </p:cNvPr>
          <p:cNvSpPr>
            <a:spLocks noGrp="1"/>
          </p:cNvSpPr>
          <p:nvPr>
            <p:ph idx="1"/>
          </p:nvPr>
        </p:nvSpPr>
        <p:spPr>
          <a:xfrm>
            <a:off x="2589212" y="1857073"/>
            <a:ext cx="8915400" cy="3777622"/>
          </a:xfrm>
        </p:spPr>
        <p:txBody>
          <a:bodyPr/>
          <a:lstStyle/>
          <a:p>
            <a:r>
              <a:rPr lang="zh-CN" altLang="en-US" dirty="0"/>
              <a:t>仙人掌：每个点最多在一个简单环中</a:t>
            </a:r>
            <a:endParaRPr lang="en-US" altLang="zh-CN" dirty="0"/>
          </a:p>
          <a:p>
            <a:r>
              <a:rPr lang="zh-CN" altLang="en-US" dirty="0"/>
              <a:t>狭义圆方树是根据一棵仙人掌建出来的，圆方树的节点分为圆点和方点，圆点代表仙人掌上原来就有的节点，每个方点都代表着仙人掌上的一个环</a:t>
            </a:r>
            <a:endParaRPr lang="en-US" altLang="zh-CN" dirty="0"/>
          </a:p>
          <a:p>
            <a:r>
              <a:rPr lang="zh-CN" altLang="en-US" dirty="0"/>
              <a:t>容易发现这样构造出的东西一定是一棵树</a:t>
            </a:r>
          </a:p>
        </p:txBody>
      </p:sp>
      <p:sp>
        <p:nvSpPr>
          <p:cNvPr id="4" name="椭圆 3">
            <a:extLst>
              <a:ext uri="{FF2B5EF4-FFF2-40B4-BE49-F238E27FC236}">
                <a16:creationId xmlns:a16="http://schemas.microsoft.com/office/drawing/2014/main" id="{84E543AA-5F8E-48BF-BEE4-2271654F366C}"/>
              </a:ext>
            </a:extLst>
          </p:cNvPr>
          <p:cNvSpPr>
            <a:spLocks noChangeAspect="1"/>
          </p:cNvSpPr>
          <p:nvPr/>
        </p:nvSpPr>
        <p:spPr>
          <a:xfrm>
            <a:off x="3592946" y="3334328"/>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2F5AA114-3E86-406A-83FB-8205AB7CDAFC}"/>
              </a:ext>
            </a:extLst>
          </p:cNvPr>
          <p:cNvSpPr>
            <a:spLocks noChangeAspect="1"/>
          </p:cNvSpPr>
          <p:nvPr/>
        </p:nvSpPr>
        <p:spPr>
          <a:xfrm>
            <a:off x="3195783" y="4128655"/>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A5953D54-F976-41DB-A32A-DAC5273ED7B2}"/>
              </a:ext>
            </a:extLst>
          </p:cNvPr>
          <p:cNvSpPr>
            <a:spLocks noChangeAspect="1"/>
          </p:cNvSpPr>
          <p:nvPr/>
        </p:nvSpPr>
        <p:spPr>
          <a:xfrm>
            <a:off x="4022437" y="4618183"/>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88EDB15-9F51-4838-8015-E40135709E63}"/>
              </a:ext>
            </a:extLst>
          </p:cNvPr>
          <p:cNvSpPr>
            <a:spLocks noChangeAspect="1"/>
          </p:cNvSpPr>
          <p:nvPr/>
        </p:nvSpPr>
        <p:spPr>
          <a:xfrm>
            <a:off x="4447309" y="3823829"/>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36ADEC40-7108-4F93-AABB-8A2CC8F4847D}"/>
              </a:ext>
            </a:extLst>
          </p:cNvPr>
          <p:cNvSpPr>
            <a:spLocks noChangeAspect="1"/>
          </p:cNvSpPr>
          <p:nvPr/>
        </p:nvSpPr>
        <p:spPr>
          <a:xfrm>
            <a:off x="3592945" y="5527964"/>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D906BDCC-F7BD-4282-AD48-734C21868D6C}"/>
              </a:ext>
            </a:extLst>
          </p:cNvPr>
          <p:cNvSpPr>
            <a:spLocks noChangeAspect="1"/>
          </p:cNvSpPr>
          <p:nvPr/>
        </p:nvSpPr>
        <p:spPr>
          <a:xfrm>
            <a:off x="2798620" y="6015131"/>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0C004A5-BD98-4D26-B059-7580DBA04812}"/>
              </a:ext>
            </a:extLst>
          </p:cNvPr>
          <p:cNvSpPr>
            <a:spLocks noChangeAspect="1"/>
          </p:cNvSpPr>
          <p:nvPr/>
        </p:nvSpPr>
        <p:spPr>
          <a:xfrm>
            <a:off x="3823855" y="6403007"/>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8A92E6D-5348-43E1-8537-7473A73A2D0B}"/>
              </a:ext>
            </a:extLst>
          </p:cNvPr>
          <p:cNvSpPr>
            <a:spLocks noChangeAspect="1"/>
          </p:cNvSpPr>
          <p:nvPr/>
        </p:nvSpPr>
        <p:spPr>
          <a:xfrm>
            <a:off x="7116621" y="3334327"/>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4446690-0466-4F6B-8116-4714251853E7}"/>
              </a:ext>
            </a:extLst>
          </p:cNvPr>
          <p:cNvSpPr>
            <a:spLocks noChangeAspect="1"/>
          </p:cNvSpPr>
          <p:nvPr/>
        </p:nvSpPr>
        <p:spPr>
          <a:xfrm>
            <a:off x="6719458" y="4128654"/>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BDA7168-611C-456A-BA06-99306B1B1806}"/>
              </a:ext>
            </a:extLst>
          </p:cNvPr>
          <p:cNvSpPr>
            <a:spLocks noChangeAspect="1"/>
          </p:cNvSpPr>
          <p:nvPr/>
        </p:nvSpPr>
        <p:spPr>
          <a:xfrm>
            <a:off x="7546112" y="4618182"/>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2AD710A-0336-4965-8F37-9BF2BF1CF5DA}"/>
              </a:ext>
            </a:extLst>
          </p:cNvPr>
          <p:cNvSpPr>
            <a:spLocks noChangeAspect="1"/>
          </p:cNvSpPr>
          <p:nvPr/>
        </p:nvSpPr>
        <p:spPr>
          <a:xfrm>
            <a:off x="7970984" y="3823828"/>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F416C41E-280E-4848-8858-0B45BF6DDC35}"/>
              </a:ext>
            </a:extLst>
          </p:cNvPr>
          <p:cNvSpPr>
            <a:spLocks noChangeAspect="1"/>
          </p:cNvSpPr>
          <p:nvPr/>
        </p:nvSpPr>
        <p:spPr>
          <a:xfrm>
            <a:off x="7245174" y="5289948"/>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0C4390B-F9E7-4553-9DE6-86F493B8A975}"/>
              </a:ext>
            </a:extLst>
          </p:cNvPr>
          <p:cNvSpPr>
            <a:spLocks noChangeAspect="1"/>
          </p:cNvSpPr>
          <p:nvPr/>
        </p:nvSpPr>
        <p:spPr>
          <a:xfrm>
            <a:off x="6418523" y="5865055"/>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B9FD4848-2326-4125-9B32-152378111A61}"/>
              </a:ext>
            </a:extLst>
          </p:cNvPr>
          <p:cNvSpPr>
            <a:spLocks noChangeAspect="1"/>
          </p:cNvSpPr>
          <p:nvPr/>
        </p:nvSpPr>
        <p:spPr>
          <a:xfrm>
            <a:off x="7443758" y="6252931"/>
            <a:ext cx="397163" cy="397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754C6285-BC3A-4851-A505-6DD06C538E01}"/>
              </a:ext>
            </a:extLst>
          </p:cNvPr>
          <p:cNvSpPr/>
          <p:nvPr/>
        </p:nvSpPr>
        <p:spPr>
          <a:xfrm>
            <a:off x="7400639" y="4029364"/>
            <a:ext cx="290943" cy="2909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72CE63F-379E-44E8-83AB-F60EA25520FB}"/>
              </a:ext>
            </a:extLst>
          </p:cNvPr>
          <p:cNvSpPr/>
          <p:nvPr/>
        </p:nvSpPr>
        <p:spPr>
          <a:xfrm>
            <a:off x="7067376" y="5918176"/>
            <a:ext cx="290943" cy="2909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3745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DB73B-33A8-447F-81D3-898DFD1018A6}"/>
              </a:ext>
            </a:extLst>
          </p:cNvPr>
          <p:cNvSpPr>
            <a:spLocks noGrp="1"/>
          </p:cNvSpPr>
          <p:nvPr>
            <p:ph type="title"/>
          </p:nvPr>
        </p:nvSpPr>
        <p:spPr/>
        <p:txBody>
          <a:bodyPr/>
          <a:lstStyle/>
          <a:p>
            <a:r>
              <a:rPr lang="en-US" altLang="zh-CN" dirty="0"/>
              <a:t>CF786E ALT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0E9B41-6F02-4557-917E-D6AAF413C016}"/>
                  </a:ext>
                </a:extLst>
              </p:cNvPr>
              <p:cNvSpPr>
                <a:spLocks noGrp="1"/>
              </p:cNvSpPr>
              <p:nvPr>
                <p:ph idx="1"/>
              </p:nvPr>
            </p:nvSpPr>
            <p:spPr/>
            <p:txBody>
              <a:bodyPr/>
              <a:lstStyle/>
              <a:p>
                <a:r>
                  <a:rPr lang="zh-CN" altLang="en-US" dirty="0"/>
                  <a:t>由于需要给一条路径上所有点连边，因此最坏情况下，这样连出的边数是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a:t>级别的</a:t>
                </a:r>
                <a:endParaRPr lang="en-US" altLang="zh-CN" dirty="0"/>
              </a:p>
              <a:p>
                <a:r>
                  <a:rPr lang="zh-CN" altLang="en-US" dirty="0"/>
                  <a:t>考虑使用倍增优化</a:t>
                </a:r>
                <a:endParaRPr lang="en-US" altLang="zh-CN" dirty="0"/>
              </a:p>
              <a:p>
                <a:r>
                  <a:rPr lang="zh-CN" altLang="en-US" dirty="0"/>
                  <a:t>类似倍增</a:t>
                </a:r>
                <a14:m>
                  <m:oMath xmlns:m="http://schemas.openxmlformats.org/officeDocument/2006/math">
                    <m:r>
                      <a:rPr lang="en-US" altLang="zh-CN" b="0" i="1" smtClean="0">
                        <a:latin typeface="Cambria Math" panose="02040503050406030204" pitchFamily="18" charset="0"/>
                      </a:rPr>
                      <m:t>𝑙𝑐𝑎</m:t>
                    </m:r>
                  </m:oMath>
                </a14:m>
                <a:r>
                  <a:rPr lang="zh-CN" altLang="en-US" dirty="0"/>
                  <a:t>的方法，给每个点建立</a:t>
                </a:r>
                <a14:m>
                  <m:oMath xmlns:m="http://schemas.openxmlformats.org/officeDocument/2006/math">
                    <m:r>
                      <m:rPr>
                        <m:sty m:val="p"/>
                      </m:rPr>
                      <a:rPr lang="en-US" altLang="zh-CN" b="0" i="1" smtClean="0">
                        <a:latin typeface="Cambria Math" panose="02040503050406030204" pitchFamily="18" charset="0"/>
                      </a:rPr>
                      <m:t>log</m:t>
                    </m:r>
                    <m:r>
                      <a:rPr lang="zh-CN" altLang="en-US" i="1">
                        <a:latin typeface="Cambria Math" panose="02040503050406030204" pitchFamily="18" charset="0"/>
                      </a:rPr>
                      <m:t>个</m:t>
                    </m:r>
                  </m:oMath>
                </a14:m>
                <a:r>
                  <a:rPr lang="zh-CN" altLang="en-US" dirty="0"/>
                  <a:t>虚点，第</a:t>
                </a:r>
                <a14:m>
                  <m:oMath xmlns:m="http://schemas.openxmlformats.org/officeDocument/2006/math">
                    <m:r>
                      <a:rPr lang="en-US" altLang="zh-CN" b="0" i="1" smtClean="0">
                        <a:latin typeface="Cambria Math" panose="02040503050406030204" pitchFamily="18" charset="0"/>
                      </a:rPr>
                      <m:t>𝑖</m:t>
                    </m:r>
                  </m:oMath>
                </a14:m>
                <a:r>
                  <a:rPr lang="zh-CN" altLang="en-US" dirty="0"/>
                  <a:t>个点代表其往上的</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sup>
                    </m:sSup>
                  </m:oMath>
                </a14:m>
                <a:r>
                  <a:rPr lang="zh-CN" altLang="en-US" dirty="0"/>
                  <a:t>个点</a:t>
                </a:r>
                <a:endParaRPr lang="en-US" altLang="zh-CN" dirty="0"/>
              </a:p>
              <a:p>
                <a:r>
                  <a:rPr lang="zh-CN" altLang="en-US" dirty="0"/>
                  <a:t>这样每次只需要连出</a:t>
                </a:r>
                <a14:m>
                  <m:oMath xmlns:m="http://schemas.openxmlformats.org/officeDocument/2006/math">
                    <m:r>
                      <m:rPr>
                        <m:sty m:val="p"/>
                      </m:rPr>
                      <a:rPr lang="en-US" altLang="zh-CN" b="0" i="1" smtClean="0">
                        <a:latin typeface="Cambria Math" panose="02040503050406030204" pitchFamily="18" charset="0"/>
                      </a:rPr>
                      <m:t>log</m:t>
                    </m:r>
                    <m:r>
                      <a:rPr lang="zh-CN" altLang="en-US" i="1">
                        <a:latin typeface="Cambria Math" panose="02040503050406030204" pitchFamily="18" charset="0"/>
                      </a:rPr>
                      <m:t>条</m:t>
                    </m:r>
                  </m:oMath>
                </a14:m>
                <a:r>
                  <a:rPr lang="zh-CN" altLang="en-US" dirty="0"/>
                  <a:t>边</a:t>
                </a:r>
                <a:endParaRPr lang="en-US" altLang="zh-CN" dirty="0"/>
              </a:p>
              <a:p>
                <a:r>
                  <a:rPr lang="zh-CN" altLang="en-US" dirty="0"/>
                  <a:t>使用树剖优化连边也可以，但是常数很大，而且不好写</a:t>
                </a:r>
              </a:p>
            </p:txBody>
          </p:sp>
        </mc:Choice>
        <mc:Fallback xmlns="">
          <p:sp>
            <p:nvSpPr>
              <p:cNvPr id="3" name="内容占位符 2">
                <a:extLst>
                  <a:ext uri="{FF2B5EF4-FFF2-40B4-BE49-F238E27FC236}">
                    <a16:creationId xmlns:a16="http://schemas.microsoft.com/office/drawing/2014/main" id="{6E0E9B41-6F02-4557-917E-D6AAF413C016}"/>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739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3B9A-83CA-4FDC-AA3A-4180DEF7A830}"/>
              </a:ext>
            </a:extLst>
          </p:cNvPr>
          <p:cNvSpPr>
            <a:spLocks noGrp="1"/>
          </p:cNvSpPr>
          <p:nvPr>
            <p:ph type="title"/>
          </p:nvPr>
        </p:nvSpPr>
        <p:spPr/>
        <p:txBody>
          <a:bodyPr/>
          <a:lstStyle/>
          <a:p>
            <a:r>
              <a:rPr lang="zh-CN" altLang="en-US" dirty="0"/>
              <a:t>圆方树</a:t>
            </a:r>
          </a:p>
        </p:txBody>
      </p:sp>
      <p:sp>
        <p:nvSpPr>
          <p:cNvPr id="3" name="内容占位符 2">
            <a:extLst>
              <a:ext uri="{FF2B5EF4-FFF2-40B4-BE49-F238E27FC236}">
                <a16:creationId xmlns:a16="http://schemas.microsoft.com/office/drawing/2014/main" id="{E0FC739F-5938-4C17-A3DC-2D1F802DDE43}"/>
              </a:ext>
            </a:extLst>
          </p:cNvPr>
          <p:cNvSpPr>
            <a:spLocks noGrp="1"/>
          </p:cNvSpPr>
          <p:nvPr>
            <p:ph idx="1"/>
          </p:nvPr>
        </p:nvSpPr>
        <p:spPr/>
        <p:txBody>
          <a:bodyPr/>
          <a:lstStyle/>
          <a:p>
            <a:r>
              <a:rPr lang="zh-CN" altLang="en-US" dirty="0"/>
              <a:t>圆方树可以很方便地将树上的问题拓展到仙人掌上</a:t>
            </a:r>
            <a:endParaRPr lang="en-US" altLang="zh-CN" dirty="0"/>
          </a:p>
          <a:p>
            <a:r>
              <a:rPr lang="zh-CN" altLang="en-US" dirty="0"/>
              <a:t>比如：查询仙人掌上两点之间的最短路</a:t>
            </a:r>
            <a:endParaRPr lang="en-US" altLang="zh-CN" dirty="0"/>
          </a:p>
          <a:p>
            <a:r>
              <a:rPr lang="zh-CN" altLang="en-US" dirty="0"/>
              <a:t>考虑这样构造圆方树</a:t>
            </a:r>
            <a:endParaRPr lang="en-US" altLang="zh-CN" dirty="0"/>
          </a:p>
          <a:p>
            <a:r>
              <a:rPr lang="zh-CN" altLang="en-US" dirty="0"/>
              <a:t>我们对每一个环选择这个环上深度最浅的点作为这个环的根，这个点对应的圆点也是最后的圆方树上这一个环对应的点中深度最浅的点</a:t>
            </a:r>
            <a:endParaRPr lang="en-US" altLang="zh-CN" dirty="0"/>
          </a:p>
          <a:p>
            <a:r>
              <a:rPr lang="zh-CN" altLang="en-US" dirty="0"/>
              <a:t>对于这个环上的每一个点，我们将其对应的圆点向这个环对应的方点连边，边权为仙人掌上这个点到这个环的根节点的最短路长度</a:t>
            </a:r>
            <a:endParaRPr lang="en-US" altLang="zh-CN" dirty="0"/>
          </a:p>
          <a:p>
            <a:r>
              <a:rPr lang="zh-CN" altLang="en-US" dirty="0"/>
              <a:t>对于其它不在环上的点，我们不需要为其建立方点</a:t>
            </a:r>
            <a:endParaRPr lang="en-US" altLang="zh-CN" dirty="0"/>
          </a:p>
          <a:p>
            <a:endParaRPr lang="zh-CN" altLang="en-US" dirty="0"/>
          </a:p>
        </p:txBody>
      </p:sp>
    </p:spTree>
    <p:extLst>
      <p:ext uri="{BB962C8B-B14F-4D97-AF65-F5344CB8AC3E}">
        <p14:creationId xmlns:p14="http://schemas.microsoft.com/office/powerpoint/2010/main" val="299668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9450A-FE48-4899-A0A2-BB0C6D19943A}"/>
              </a:ext>
            </a:extLst>
          </p:cNvPr>
          <p:cNvSpPr>
            <a:spLocks noGrp="1"/>
          </p:cNvSpPr>
          <p:nvPr>
            <p:ph type="title"/>
          </p:nvPr>
        </p:nvSpPr>
        <p:spPr/>
        <p:txBody>
          <a:bodyPr/>
          <a:lstStyle/>
          <a:p>
            <a:r>
              <a:rPr lang="zh-CN" altLang="en-US" dirty="0"/>
              <a:t>圆方树</a:t>
            </a:r>
          </a:p>
        </p:txBody>
      </p:sp>
      <p:sp>
        <p:nvSpPr>
          <p:cNvPr id="3" name="内容占位符 2">
            <a:extLst>
              <a:ext uri="{FF2B5EF4-FFF2-40B4-BE49-F238E27FC236}">
                <a16:creationId xmlns:a16="http://schemas.microsoft.com/office/drawing/2014/main" id="{83E1E4E9-9D55-4014-95F2-C5AF83B07E0F}"/>
              </a:ext>
            </a:extLst>
          </p:cNvPr>
          <p:cNvSpPr>
            <a:spLocks noGrp="1"/>
          </p:cNvSpPr>
          <p:nvPr>
            <p:ph idx="1"/>
          </p:nvPr>
        </p:nvSpPr>
        <p:spPr/>
        <p:txBody>
          <a:bodyPr/>
          <a:lstStyle/>
          <a:p>
            <a:r>
              <a:rPr lang="zh-CN" altLang="en-US" dirty="0"/>
              <a:t>举个例子</a:t>
            </a:r>
            <a:endParaRPr lang="en-US" altLang="zh-CN" dirty="0"/>
          </a:p>
          <a:p>
            <a:endParaRPr lang="zh-CN" altLang="en-US" dirty="0"/>
          </a:p>
        </p:txBody>
      </p:sp>
      <p:grpSp>
        <p:nvGrpSpPr>
          <p:cNvPr id="58" name="组合 57">
            <a:extLst>
              <a:ext uri="{FF2B5EF4-FFF2-40B4-BE49-F238E27FC236}">
                <a16:creationId xmlns:a16="http://schemas.microsoft.com/office/drawing/2014/main" id="{EBBA1A50-05EE-4ED3-8202-4970CBD825B9}"/>
              </a:ext>
            </a:extLst>
          </p:cNvPr>
          <p:cNvGrpSpPr/>
          <p:nvPr/>
        </p:nvGrpSpPr>
        <p:grpSpPr>
          <a:xfrm>
            <a:off x="1877840" y="2778846"/>
            <a:ext cx="9293541" cy="3245017"/>
            <a:chOff x="1877840" y="2778846"/>
            <a:chExt cx="9293541" cy="3245017"/>
          </a:xfrm>
        </p:grpSpPr>
        <p:cxnSp>
          <p:nvCxnSpPr>
            <p:cNvPr id="9" name="直接连接符 8">
              <a:extLst>
                <a:ext uri="{FF2B5EF4-FFF2-40B4-BE49-F238E27FC236}">
                  <a16:creationId xmlns:a16="http://schemas.microsoft.com/office/drawing/2014/main" id="{06E9C040-DAF4-46BA-9E62-DB0BB0DFF877}"/>
                </a:ext>
              </a:extLst>
            </p:cNvPr>
            <p:cNvCxnSpPr>
              <a:cxnSpLocks/>
            </p:cNvCxnSpPr>
            <p:nvPr/>
          </p:nvCxnSpPr>
          <p:spPr>
            <a:xfrm>
              <a:off x="6800045" y="3882980"/>
              <a:ext cx="802590" cy="305222"/>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6837AEB1-1CD2-494A-8446-C32779943F9D}"/>
                </a:ext>
              </a:extLst>
            </p:cNvPr>
            <p:cNvCxnSpPr>
              <a:cxnSpLocks/>
            </p:cNvCxnSpPr>
            <p:nvPr/>
          </p:nvCxnSpPr>
          <p:spPr>
            <a:xfrm flipH="1">
              <a:off x="7602635" y="3275144"/>
              <a:ext cx="505716" cy="913058"/>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96F144E2-B985-4018-A4A5-7CD96C0722D5}"/>
                </a:ext>
              </a:extLst>
            </p:cNvPr>
            <p:cNvCxnSpPr>
              <a:cxnSpLocks/>
            </p:cNvCxnSpPr>
            <p:nvPr/>
          </p:nvCxnSpPr>
          <p:spPr>
            <a:xfrm flipH="1" flipV="1">
              <a:off x="7602635" y="4188202"/>
              <a:ext cx="711372" cy="490048"/>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D2FD9AD4-BA8D-4A7F-BB24-7539E27F5A68}"/>
                </a:ext>
              </a:extLst>
            </p:cNvPr>
            <p:cNvCxnSpPr>
              <a:cxnSpLocks/>
            </p:cNvCxnSpPr>
            <p:nvPr/>
          </p:nvCxnSpPr>
          <p:spPr>
            <a:xfrm flipV="1">
              <a:off x="6891263" y="4188202"/>
              <a:ext cx="711372" cy="1143652"/>
            </a:xfrm>
            <a:prstGeom prst="line">
              <a:avLst/>
            </a:prstGeom>
            <a:ln w="254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DC8582FD-333A-46CC-B20D-3AE1836A113A}"/>
                </a:ext>
              </a:extLst>
            </p:cNvPr>
            <p:cNvCxnSpPr>
              <a:cxnSpLocks/>
            </p:cNvCxnSpPr>
            <p:nvPr/>
          </p:nvCxnSpPr>
          <p:spPr>
            <a:xfrm flipH="1" flipV="1">
              <a:off x="8103958" y="3329533"/>
              <a:ext cx="1312698" cy="537472"/>
            </a:xfrm>
            <a:prstGeom prst="line">
              <a:avLst/>
            </a:prstGeom>
            <a:ln w="2540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E5A2AA0-BBA2-4012-A472-AE91ABE3582B}"/>
                </a:ext>
              </a:extLst>
            </p:cNvPr>
            <p:cNvCxnSpPr>
              <a:cxnSpLocks/>
            </p:cNvCxnSpPr>
            <p:nvPr/>
          </p:nvCxnSpPr>
          <p:spPr>
            <a:xfrm>
              <a:off x="9472067" y="3867005"/>
              <a:ext cx="538918" cy="672796"/>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BD7074E-E805-4D51-AE49-BC46F68A0CDB}"/>
                </a:ext>
              </a:extLst>
            </p:cNvPr>
            <p:cNvCxnSpPr>
              <a:cxnSpLocks/>
            </p:cNvCxnSpPr>
            <p:nvPr/>
          </p:nvCxnSpPr>
          <p:spPr>
            <a:xfrm flipV="1">
              <a:off x="9602788" y="4539801"/>
              <a:ext cx="408197" cy="792054"/>
            </a:xfrm>
            <a:prstGeom prst="line">
              <a:avLst/>
            </a:prstGeom>
            <a:ln w="2540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A9C557D6-2EF8-4AC6-9C0C-79003C09B5C4}"/>
                </a:ext>
              </a:extLst>
            </p:cNvPr>
            <p:cNvCxnSpPr>
              <a:cxnSpLocks/>
            </p:cNvCxnSpPr>
            <p:nvPr/>
          </p:nvCxnSpPr>
          <p:spPr>
            <a:xfrm flipV="1">
              <a:off x="10010985" y="4427161"/>
              <a:ext cx="787950" cy="112640"/>
            </a:xfrm>
            <a:prstGeom prst="line">
              <a:avLst/>
            </a:prstGeom>
            <a:ln w="25400"/>
          </p:spPr>
          <p:style>
            <a:lnRef idx="1">
              <a:schemeClr val="dk1"/>
            </a:lnRef>
            <a:fillRef idx="0">
              <a:schemeClr val="dk1"/>
            </a:fillRef>
            <a:effectRef idx="0">
              <a:schemeClr val="dk1"/>
            </a:effectRef>
            <a:fontRef idx="minor">
              <a:schemeClr val="tx1"/>
            </a:fontRef>
          </p:style>
        </p:cxnSp>
        <p:grpSp>
          <p:nvGrpSpPr>
            <p:cNvPr id="57" name="组合 56">
              <a:extLst>
                <a:ext uri="{FF2B5EF4-FFF2-40B4-BE49-F238E27FC236}">
                  <a16:creationId xmlns:a16="http://schemas.microsoft.com/office/drawing/2014/main" id="{A2BA76B2-0268-4DD7-B048-A756F3E8E99C}"/>
                </a:ext>
              </a:extLst>
            </p:cNvPr>
            <p:cNvGrpSpPr/>
            <p:nvPr/>
          </p:nvGrpSpPr>
          <p:grpSpPr>
            <a:xfrm>
              <a:off x="1877840" y="2778846"/>
              <a:ext cx="9293541" cy="3245017"/>
              <a:chOff x="1877840" y="2778846"/>
              <a:chExt cx="9293541" cy="3245017"/>
            </a:xfrm>
          </p:grpSpPr>
          <p:pic>
            <p:nvPicPr>
              <p:cNvPr id="5" name="图片 4">
                <a:extLst>
                  <a:ext uri="{FF2B5EF4-FFF2-40B4-BE49-F238E27FC236}">
                    <a16:creationId xmlns:a16="http://schemas.microsoft.com/office/drawing/2014/main" id="{A9C9258D-67ED-41A2-860B-7F6E3BEE3E6C}"/>
                  </a:ext>
                </a:extLst>
              </p:cNvPr>
              <p:cNvPicPr>
                <a:picLocks noChangeAspect="1"/>
              </p:cNvPicPr>
              <p:nvPr/>
            </p:nvPicPr>
            <p:blipFill>
              <a:blip r:embed="rId2">
                <a:clrChange>
                  <a:clrFrom>
                    <a:srgbClr val="F8F8F8"/>
                  </a:clrFrom>
                  <a:clrTo>
                    <a:srgbClr val="F8F8F8">
                      <a:alpha val="0"/>
                    </a:srgbClr>
                  </a:clrTo>
                </a:clrChange>
              </a:blip>
              <a:stretch>
                <a:fillRect/>
              </a:stretch>
            </p:blipFill>
            <p:spPr>
              <a:xfrm>
                <a:off x="6294330" y="2972530"/>
                <a:ext cx="4877051" cy="2857647"/>
              </a:xfrm>
              <a:prstGeom prst="rect">
                <a:avLst/>
              </a:prstGeom>
            </p:spPr>
          </p:pic>
          <p:pic>
            <p:nvPicPr>
              <p:cNvPr id="4" name="图片 3">
                <a:extLst>
                  <a:ext uri="{FF2B5EF4-FFF2-40B4-BE49-F238E27FC236}">
                    <a16:creationId xmlns:a16="http://schemas.microsoft.com/office/drawing/2014/main" id="{6F386689-87AC-4BE1-8AB0-87D0BD6219B7}"/>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1877840" y="2778846"/>
                <a:ext cx="4083260" cy="3245017"/>
              </a:xfrm>
              <a:prstGeom prst="rect">
                <a:avLst/>
              </a:prstGeom>
            </p:spPr>
          </p:pic>
        </p:grpSp>
        <p:sp>
          <p:nvSpPr>
            <p:cNvPr id="6" name="矩形 5">
              <a:extLst>
                <a:ext uri="{FF2B5EF4-FFF2-40B4-BE49-F238E27FC236}">
                  <a16:creationId xmlns:a16="http://schemas.microsoft.com/office/drawing/2014/main" id="{E56ED410-90C7-4AD7-9551-AE7870574A6E}"/>
                </a:ext>
              </a:extLst>
            </p:cNvPr>
            <p:cNvSpPr/>
            <p:nvPr/>
          </p:nvSpPr>
          <p:spPr>
            <a:xfrm>
              <a:off x="7464187" y="4049754"/>
              <a:ext cx="276896" cy="27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B6B3B54-60AD-4F25-A4E5-E4ED1102BBA8}"/>
                </a:ext>
              </a:extLst>
            </p:cNvPr>
            <p:cNvSpPr/>
            <p:nvPr/>
          </p:nvSpPr>
          <p:spPr>
            <a:xfrm>
              <a:off x="9872537" y="4401353"/>
              <a:ext cx="276896" cy="276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EBB7056-096C-4D89-8C0C-9211E9C9E7B0}"/>
                    </a:ext>
                  </a:extLst>
                </p:cNvPr>
                <p:cNvSpPr txBox="1"/>
                <p:nvPr/>
              </p:nvSpPr>
              <p:spPr>
                <a:xfrm>
                  <a:off x="8760307" y="3290500"/>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3</m:t>
                        </m:r>
                      </m:oMath>
                    </m:oMathPara>
                  </a14:m>
                  <a:endParaRPr lang="zh-CN" altLang="en-US" dirty="0"/>
                </a:p>
              </p:txBody>
            </p:sp>
          </mc:Choice>
          <mc:Fallback xmlns="">
            <p:sp>
              <p:nvSpPr>
                <p:cNvPr id="49" name="文本框 48">
                  <a:extLst>
                    <a:ext uri="{FF2B5EF4-FFF2-40B4-BE49-F238E27FC236}">
                      <a16:creationId xmlns:a16="http://schemas.microsoft.com/office/drawing/2014/main" id="{CEBB7056-096C-4D89-8C0C-9211E9C9E7B0}"/>
                    </a:ext>
                  </a:extLst>
                </p:cNvPr>
                <p:cNvSpPr txBox="1">
                  <a:spLocks noRot="1" noChangeAspect="1" noMove="1" noResize="1" noEditPoints="1" noAdjustHandles="1" noChangeArrowheads="1" noChangeShapeType="1" noTextEdit="1"/>
                </p:cNvSpPr>
                <p:nvPr/>
              </p:nvSpPr>
              <p:spPr>
                <a:xfrm>
                  <a:off x="8760307" y="3290500"/>
                  <a:ext cx="192360" cy="276999"/>
                </a:xfrm>
                <a:prstGeom prst="rect">
                  <a:avLst/>
                </a:prstGeom>
                <a:blipFill>
                  <a:blip r:embed="rId4"/>
                  <a:stretch>
                    <a:fillRect l="-25000" r="-2500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5A4D7801-DF5A-4AED-AB4D-E26B27042AD7}"/>
                    </a:ext>
                  </a:extLst>
                </p:cNvPr>
                <p:cNvSpPr txBox="1"/>
                <p:nvPr/>
              </p:nvSpPr>
              <p:spPr>
                <a:xfrm>
                  <a:off x="7635896" y="3492806"/>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50" name="文本框 49">
                  <a:extLst>
                    <a:ext uri="{FF2B5EF4-FFF2-40B4-BE49-F238E27FC236}">
                      <a16:creationId xmlns:a16="http://schemas.microsoft.com/office/drawing/2014/main" id="{5A4D7801-DF5A-4AED-AB4D-E26B27042AD7}"/>
                    </a:ext>
                  </a:extLst>
                </p:cNvPr>
                <p:cNvSpPr txBox="1">
                  <a:spLocks noRot="1" noChangeAspect="1" noMove="1" noResize="1" noEditPoints="1" noAdjustHandles="1" noChangeArrowheads="1" noChangeShapeType="1" noTextEdit="1"/>
                </p:cNvSpPr>
                <p:nvPr/>
              </p:nvSpPr>
              <p:spPr>
                <a:xfrm>
                  <a:off x="7635896" y="3492806"/>
                  <a:ext cx="192360" cy="276999"/>
                </a:xfrm>
                <a:prstGeom prst="rect">
                  <a:avLst/>
                </a:prstGeom>
                <a:blipFill>
                  <a:blip r:embed="rId5"/>
                  <a:stretch>
                    <a:fillRect l="-29032" r="-2580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AAF68BD-EE6A-4307-AE1C-0B33C164D2B6}"/>
                    </a:ext>
                  </a:extLst>
                </p:cNvPr>
                <p:cNvSpPr txBox="1"/>
                <p:nvPr/>
              </p:nvSpPr>
              <p:spPr>
                <a:xfrm>
                  <a:off x="7015629" y="4118409"/>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51" name="文本框 50">
                  <a:extLst>
                    <a:ext uri="{FF2B5EF4-FFF2-40B4-BE49-F238E27FC236}">
                      <a16:creationId xmlns:a16="http://schemas.microsoft.com/office/drawing/2014/main" id="{5AAF68BD-EE6A-4307-AE1C-0B33C164D2B6}"/>
                    </a:ext>
                  </a:extLst>
                </p:cNvPr>
                <p:cNvSpPr txBox="1">
                  <a:spLocks noRot="1" noChangeAspect="1" noMove="1" noResize="1" noEditPoints="1" noAdjustHandles="1" noChangeArrowheads="1" noChangeShapeType="1" noTextEdit="1"/>
                </p:cNvSpPr>
                <p:nvPr/>
              </p:nvSpPr>
              <p:spPr>
                <a:xfrm>
                  <a:off x="7015629" y="4118409"/>
                  <a:ext cx="192360" cy="276999"/>
                </a:xfrm>
                <a:prstGeom prst="rect">
                  <a:avLst/>
                </a:prstGeom>
                <a:blipFill>
                  <a:blip r:embed="rId6"/>
                  <a:stretch>
                    <a:fillRect l="-29032" r="-2580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F97CAFCB-3B03-4085-A521-E55AACF62A4E}"/>
                    </a:ext>
                  </a:extLst>
                </p:cNvPr>
                <p:cNvSpPr txBox="1"/>
                <p:nvPr/>
              </p:nvSpPr>
              <p:spPr>
                <a:xfrm>
                  <a:off x="7368007" y="4750133"/>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52" name="文本框 51">
                  <a:extLst>
                    <a:ext uri="{FF2B5EF4-FFF2-40B4-BE49-F238E27FC236}">
                      <a16:creationId xmlns:a16="http://schemas.microsoft.com/office/drawing/2014/main" id="{F97CAFCB-3B03-4085-A521-E55AACF62A4E}"/>
                    </a:ext>
                  </a:extLst>
                </p:cNvPr>
                <p:cNvSpPr txBox="1">
                  <a:spLocks noRot="1" noChangeAspect="1" noMove="1" noResize="1" noEditPoints="1" noAdjustHandles="1" noChangeArrowheads="1" noChangeShapeType="1" noTextEdit="1"/>
                </p:cNvSpPr>
                <p:nvPr/>
              </p:nvSpPr>
              <p:spPr>
                <a:xfrm>
                  <a:off x="7368007" y="4750133"/>
                  <a:ext cx="192360" cy="276999"/>
                </a:xfrm>
                <a:prstGeom prst="rect">
                  <a:avLst/>
                </a:prstGeom>
                <a:blipFill>
                  <a:blip r:embed="rId7"/>
                  <a:stretch>
                    <a:fillRect l="-29032" r="-25806"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0999079-5C03-4186-AABA-5EF5ABC31063}"/>
                    </a:ext>
                  </a:extLst>
                </p:cNvPr>
                <p:cNvSpPr txBox="1"/>
                <p:nvPr/>
              </p:nvSpPr>
              <p:spPr>
                <a:xfrm>
                  <a:off x="7988809" y="4106023"/>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53" name="文本框 52">
                  <a:extLst>
                    <a:ext uri="{FF2B5EF4-FFF2-40B4-BE49-F238E27FC236}">
                      <a16:creationId xmlns:a16="http://schemas.microsoft.com/office/drawing/2014/main" id="{20999079-5C03-4186-AABA-5EF5ABC31063}"/>
                    </a:ext>
                  </a:extLst>
                </p:cNvPr>
                <p:cNvSpPr txBox="1">
                  <a:spLocks noRot="1" noChangeAspect="1" noMove="1" noResize="1" noEditPoints="1" noAdjustHandles="1" noChangeArrowheads="1" noChangeShapeType="1" noTextEdit="1"/>
                </p:cNvSpPr>
                <p:nvPr/>
              </p:nvSpPr>
              <p:spPr>
                <a:xfrm>
                  <a:off x="7988809" y="4106023"/>
                  <a:ext cx="192360" cy="276999"/>
                </a:xfrm>
                <a:prstGeom prst="rect">
                  <a:avLst/>
                </a:prstGeom>
                <a:blipFill>
                  <a:blip r:embed="rId8"/>
                  <a:stretch>
                    <a:fillRect l="-29032" r="-2580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FEABD47-9946-4037-B951-B19B13588079}"/>
                    </a:ext>
                  </a:extLst>
                </p:cNvPr>
                <p:cNvSpPr txBox="1"/>
                <p:nvPr/>
              </p:nvSpPr>
              <p:spPr>
                <a:xfrm>
                  <a:off x="9484304" y="4193527"/>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54" name="文本框 53">
                  <a:extLst>
                    <a:ext uri="{FF2B5EF4-FFF2-40B4-BE49-F238E27FC236}">
                      <a16:creationId xmlns:a16="http://schemas.microsoft.com/office/drawing/2014/main" id="{EFEABD47-9946-4037-B951-B19B13588079}"/>
                    </a:ext>
                  </a:extLst>
                </p:cNvPr>
                <p:cNvSpPr txBox="1">
                  <a:spLocks noRot="1" noChangeAspect="1" noMove="1" noResize="1" noEditPoints="1" noAdjustHandles="1" noChangeArrowheads="1" noChangeShapeType="1" noTextEdit="1"/>
                </p:cNvSpPr>
                <p:nvPr/>
              </p:nvSpPr>
              <p:spPr>
                <a:xfrm>
                  <a:off x="9484304" y="4193527"/>
                  <a:ext cx="192360" cy="276999"/>
                </a:xfrm>
                <a:prstGeom prst="rect">
                  <a:avLst/>
                </a:prstGeom>
                <a:blipFill>
                  <a:blip r:embed="rId9"/>
                  <a:stretch>
                    <a:fillRect l="-29032" r="-2580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5D7AD581-2E60-4DDB-8CAA-C1E7D4E288A0}"/>
                    </a:ext>
                  </a:extLst>
                </p:cNvPr>
                <p:cNvSpPr txBox="1"/>
                <p:nvPr/>
              </p:nvSpPr>
              <p:spPr>
                <a:xfrm>
                  <a:off x="9914805" y="4866552"/>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55" name="文本框 54">
                  <a:extLst>
                    <a:ext uri="{FF2B5EF4-FFF2-40B4-BE49-F238E27FC236}">
                      <a16:creationId xmlns:a16="http://schemas.microsoft.com/office/drawing/2014/main" id="{5D7AD581-2E60-4DDB-8CAA-C1E7D4E288A0}"/>
                    </a:ext>
                  </a:extLst>
                </p:cNvPr>
                <p:cNvSpPr txBox="1">
                  <a:spLocks noRot="1" noChangeAspect="1" noMove="1" noResize="1" noEditPoints="1" noAdjustHandles="1" noChangeArrowheads="1" noChangeShapeType="1" noTextEdit="1"/>
                </p:cNvSpPr>
                <p:nvPr/>
              </p:nvSpPr>
              <p:spPr>
                <a:xfrm>
                  <a:off x="9914805" y="4866552"/>
                  <a:ext cx="192360" cy="276999"/>
                </a:xfrm>
                <a:prstGeom prst="rect">
                  <a:avLst/>
                </a:prstGeom>
                <a:blipFill>
                  <a:blip r:embed="rId10"/>
                  <a:stretch>
                    <a:fillRect l="-25000" r="-25000"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7D576E52-5DFE-4EA6-8052-9B1E5057B8E5}"/>
                    </a:ext>
                  </a:extLst>
                </p:cNvPr>
                <p:cNvSpPr txBox="1"/>
                <p:nvPr/>
              </p:nvSpPr>
              <p:spPr>
                <a:xfrm>
                  <a:off x="10248616" y="4118408"/>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56" name="文本框 55">
                  <a:extLst>
                    <a:ext uri="{FF2B5EF4-FFF2-40B4-BE49-F238E27FC236}">
                      <a16:creationId xmlns:a16="http://schemas.microsoft.com/office/drawing/2014/main" id="{7D576E52-5DFE-4EA6-8052-9B1E5057B8E5}"/>
                    </a:ext>
                  </a:extLst>
                </p:cNvPr>
                <p:cNvSpPr txBox="1">
                  <a:spLocks noRot="1" noChangeAspect="1" noMove="1" noResize="1" noEditPoints="1" noAdjustHandles="1" noChangeArrowheads="1" noChangeShapeType="1" noTextEdit="1"/>
                </p:cNvSpPr>
                <p:nvPr/>
              </p:nvSpPr>
              <p:spPr>
                <a:xfrm>
                  <a:off x="10248616" y="4118408"/>
                  <a:ext cx="192360" cy="276999"/>
                </a:xfrm>
                <a:prstGeom prst="rect">
                  <a:avLst/>
                </a:prstGeom>
                <a:blipFill>
                  <a:blip r:embed="rId11"/>
                  <a:stretch>
                    <a:fillRect l="-25000" r="-25000" b="-1111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35401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4D7F9-AA5D-4ECD-94A7-D3A2F8062D48}"/>
              </a:ext>
            </a:extLst>
          </p:cNvPr>
          <p:cNvSpPr>
            <a:spLocks noGrp="1"/>
          </p:cNvSpPr>
          <p:nvPr>
            <p:ph type="title"/>
          </p:nvPr>
        </p:nvSpPr>
        <p:spPr/>
        <p:txBody>
          <a:bodyPr/>
          <a:lstStyle/>
          <a:p>
            <a:r>
              <a:rPr lang="zh-CN" altLang="en-US" dirty="0"/>
              <a:t>圆方树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CF2422-2977-48BE-8513-0248FC422563}"/>
                  </a:ext>
                </a:extLst>
              </p:cNvPr>
              <p:cNvSpPr>
                <a:spLocks noGrp="1"/>
              </p:cNvSpPr>
              <p:nvPr>
                <p:ph idx="1"/>
              </p:nvPr>
            </p:nvSpPr>
            <p:spPr/>
            <p:txBody>
              <a:bodyPr/>
              <a:lstStyle/>
              <a:p>
                <a:r>
                  <a:rPr lang="zh-CN" altLang="en-US" dirty="0"/>
                  <a:t>那么两点之间的最短路径究竟是啥</a:t>
                </a:r>
                <a:endParaRPr lang="en-US" altLang="zh-CN" dirty="0"/>
              </a:p>
              <a:p>
                <a:r>
                  <a:rPr lang="zh-CN" altLang="en-US" dirty="0"/>
                  <a:t>我们先建出圆方树，然后求出这两个点对应圆点在圆方树上的</a:t>
                </a:r>
                <a14:m>
                  <m:oMath xmlns:m="http://schemas.openxmlformats.org/officeDocument/2006/math">
                    <m:r>
                      <a:rPr lang="en-US" altLang="zh-CN" b="0" i="1" smtClean="0">
                        <a:latin typeface="Cambria Math" panose="02040503050406030204" pitchFamily="18" charset="0"/>
                      </a:rPr>
                      <m:t>𝑙𝑐𝑎</m:t>
                    </m:r>
                  </m:oMath>
                </a14:m>
                <a:endParaRPr lang="en-US" altLang="zh-CN" dirty="0"/>
              </a:p>
              <a:p>
                <a:r>
                  <a:rPr lang="zh-CN" altLang="en-US" dirty="0"/>
                  <a:t>如果这个</a:t>
                </a:r>
                <a14:m>
                  <m:oMath xmlns:m="http://schemas.openxmlformats.org/officeDocument/2006/math">
                    <m:r>
                      <a:rPr lang="en-US" altLang="zh-CN" b="0" i="1" smtClean="0">
                        <a:latin typeface="Cambria Math" panose="02040503050406030204" pitchFamily="18" charset="0"/>
                      </a:rPr>
                      <m:t>𝑙𝑐𝑎</m:t>
                    </m:r>
                  </m:oMath>
                </a14:m>
                <a:r>
                  <a:rPr lang="zh-CN" altLang="en-US" dirty="0"/>
                  <a:t>是圆点，说明这两个点的最短路径不需要经过这个</a:t>
                </a:r>
                <a14:m>
                  <m:oMath xmlns:m="http://schemas.openxmlformats.org/officeDocument/2006/math">
                    <m:r>
                      <a:rPr lang="en-US" altLang="zh-CN" b="0" i="1" smtClean="0">
                        <a:latin typeface="Cambria Math" panose="02040503050406030204" pitchFamily="18" charset="0"/>
                      </a:rPr>
                      <m:t>𝑙𝑐𝑎</m:t>
                    </m:r>
                  </m:oMath>
                </a14:m>
                <a:r>
                  <a:rPr lang="zh-CN" altLang="en-US" dirty="0"/>
                  <a:t>所在的环</a:t>
                </a:r>
                <a:endParaRPr lang="en-US" altLang="zh-CN" dirty="0"/>
              </a:p>
              <a:p>
                <a:r>
                  <a:rPr lang="zh-CN" altLang="en-US" dirty="0"/>
                  <a:t>那么我们只需要将圆方树上这两个点到</a:t>
                </a:r>
                <a14:m>
                  <m:oMath xmlns:m="http://schemas.openxmlformats.org/officeDocument/2006/math">
                    <m:r>
                      <a:rPr lang="en-US" altLang="zh-CN" b="0" i="1" smtClean="0">
                        <a:latin typeface="Cambria Math" panose="02040503050406030204" pitchFamily="18" charset="0"/>
                      </a:rPr>
                      <m:t>𝑙𝑐𝑎</m:t>
                    </m:r>
                  </m:oMath>
                </a14:m>
                <a:r>
                  <a:rPr lang="zh-CN" altLang="en-US" dirty="0"/>
                  <a:t>的路径长度加起来就可以了</a:t>
                </a:r>
                <a:endParaRPr lang="en-US" altLang="zh-CN" dirty="0"/>
              </a:p>
              <a:p>
                <a:r>
                  <a:rPr lang="zh-CN" altLang="en-US" dirty="0"/>
                  <a:t>否则，我们还需要经过这个</a:t>
                </a:r>
                <a14:m>
                  <m:oMath xmlns:m="http://schemas.openxmlformats.org/officeDocument/2006/math">
                    <m:r>
                      <a:rPr lang="en-US" altLang="zh-CN" b="0" i="1" smtClean="0">
                        <a:latin typeface="Cambria Math" panose="02040503050406030204" pitchFamily="18" charset="0"/>
                      </a:rPr>
                      <m:t>𝑙𝑐𝑎</m:t>
                    </m:r>
                  </m:oMath>
                </a14:m>
                <a:r>
                  <a:rPr lang="zh-CN" altLang="en-US" dirty="0"/>
                  <a:t>所在的环</a:t>
                </a:r>
                <a:endParaRPr lang="en-US" altLang="zh-CN" dirty="0"/>
              </a:p>
              <a:p>
                <a:r>
                  <a:rPr lang="zh-CN" altLang="en-US" dirty="0"/>
                  <a:t>此时，最短路径一定是这样的：从一个点出发，然后通过一些奇妙的方式走到</a:t>
                </a:r>
                <a14:m>
                  <m:oMath xmlns:m="http://schemas.openxmlformats.org/officeDocument/2006/math">
                    <m:r>
                      <a:rPr lang="en-US" altLang="zh-CN" b="0" i="1" smtClean="0">
                        <a:latin typeface="Cambria Math" panose="02040503050406030204" pitchFamily="18" charset="0"/>
                      </a:rPr>
                      <m:t>𝑙𝑐𝑎</m:t>
                    </m:r>
                  </m:oMath>
                </a14:m>
                <a:r>
                  <a:rPr lang="zh-CN" altLang="en-US" dirty="0"/>
                  <a:t>所在的环上，然后绕着这个环走一圈，走到环上的另一个点，最后再走到目标节点</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BCF2422-2977-48BE-8513-0248FC422563}"/>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002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a:extLst>
              <a:ext uri="{FF2B5EF4-FFF2-40B4-BE49-F238E27FC236}">
                <a16:creationId xmlns:a16="http://schemas.microsoft.com/office/drawing/2014/main" id="{F5EFEF89-E889-47B8-92D9-F341FB0B390B}"/>
              </a:ext>
            </a:extLst>
          </p:cNvPr>
          <p:cNvCxnSpPr>
            <a:cxnSpLocks/>
          </p:cNvCxnSpPr>
          <p:nvPr/>
        </p:nvCxnSpPr>
        <p:spPr>
          <a:xfrm>
            <a:off x="6464300" y="2832100"/>
            <a:ext cx="558800" cy="876300"/>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155A68B0-11E8-47F5-9D02-5E066EC4A2AA}"/>
              </a:ext>
            </a:extLst>
          </p:cNvPr>
          <p:cNvCxnSpPr>
            <a:cxnSpLocks/>
          </p:cNvCxnSpPr>
          <p:nvPr/>
        </p:nvCxnSpPr>
        <p:spPr>
          <a:xfrm flipH="1">
            <a:off x="7023100" y="3194050"/>
            <a:ext cx="914482" cy="51435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9CB8E9BD-DF7F-44C8-A44F-F8B21EA03425}"/>
              </a:ext>
            </a:extLst>
          </p:cNvPr>
          <p:cNvCxnSpPr>
            <a:cxnSpLocks/>
          </p:cNvCxnSpPr>
          <p:nvPr/>
        </p:nvCxnSpPr>
        <p:spPr>
          <a:xfrm flipH="1" flipV="1">
            <a:off x="7023100" y="3708400"/>
            <a:ext cx="508000" cy="89535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D0E63A62-BE21-4BDE-B48B-7CFE99123D9B}"/>
              </a:ext>
            </a:extLst>
          </p:cNvPr>
          <p:cNvCxnSpPr>
            <a:cxnSpLocks/>
          </p:cNvCxnSpPr>
          <p:nvPr/>
        </p:nvCxnSpPr>
        <p:spPr>
          <a:xfrm flipH="1">
            <a:off x="6096000" y="3708400"/>
            <a:ext cx="927100" cy="561976"/>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227DA6AF-6068-4226-AA5A-1CB63459B15E}"/>
              </a:ext>
            </a:extLst>
          </p:cNvPr>
          <p:cNvCxnSpPr>
            <a:cxnSpLocks/>
          </p:cNvCxnSpPr>
          <p:nvPr/>
        </p:nvCxnSpPr>
        <p:spPr>
          <a:xfrm>
            <a:off x="6070673" y="4335142"/>
            <a:ext cx="215827" cy="132899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9847488-1B4A-4198-B5FC-1EEFC3A006CD}"/>
              </a:ext>
            </a:extLst>
          </p:cNvPr>
          <p:cNvCxnSpPr>
            <a:cxnSpLocks/>
          </p:cNvCxnSpPr>
          <p:nvPr/>
        </p:nvCxnSpPr>
        <p:spPr>
          <a:xfrm>
            <a:off x="7480341" y="4603750"/>
            <a:ext cx="514309" cy="1376663"/>
          </a:xfrm>
          <a:prstGeom prst="line">
            <a:avLst/>
          </a:prstGeom>
          <a:ln w="19050"/>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B61AB3CE-AC5A-454B-B312-34BADAB4404D}"/>
              </a:ext>
            </a:extLst>
          </p:cNvPr>
          <p:cNvPicPr>
            <a:picLocks noChangeAspect="1"/>
          </p:cNvPicPr>
          <p:nvPr/>
        </p:nvPicPr>
        <p:blipFill>
          <a:blip r:embed="rId2">
            <a:clrChange>
              <a:clrFrom>
                <a:srgbClr val="F8F8F8"/>
              </a:clrFrom>
              <a:clrTo>
                <a:srgbClr val="F8F8F8">
                  <a:alpha val="0"/>
                </a:srgbClr>
              </a:clrTo>
            </a:clrChange>
          </a:blip>
          <a:stretch>
            <a:fillRect/>
          </a:stretch>
        </p:blipFill>
        <p:spPr>
          <a:xfrm>
            <a:off x="5549819" y="2436395"/>
            <a:ext cx="3124361" cy="3797495"/>
          </a:xfrm>
          <a:prstGeom prst="rect">
            <a:avLst/>
          </a:prstGeom>
        </p:spPr>
      </p:pic>
      <p:sp>
        <p:nvSpPr>
          <p:cNvPr id="2" name="标题 1">
            <a:extLst>
              <a:ext uri="{FF2B5EF4-FFF2-40B4-BE49-F238E27FC236}">
                <a16:creationId xmlns:a16="http://schemas.microsoft.com/office/drawing/2014/main" id="{B85E48F9-96A2-46D2-80C5-3F12DA85E684}"/>
              </a:ext>
            </a:extLst>
          </p:cNvPr>
          <p:cNvSpPr>
            <a:spLocks noGrp="1"/>
          </p:cNvSpPr>
          <p:nvPr>
            <p:ph type="title"/>
          </p:nvPr>
        </p:nvSpPr>
        <p:spPr/>
        <p:txBody>
          <a:bodyPr/>
          <a:lstStyle/>
          <a:p>
            <a:r>
              <a:rPr lang="zh-CN" altLang="en-US" dirty="0"/>
              <a:t>圆方树</a:t>
            </a:r>
          </a:p>
        </p:txBody>
      </p:sp>
      <p:sp>
        <p:nvSpPr>
          <p:cNvPr id="3" name="内容占位符 2">
            <a:extLst>
              <a:ext uri="{FF2B5EF4-FFF2-40B4-BE49-F238E27FC236}">
                <a16:creationId xmlns:a16="http://schemas.microsoft.com/office/drawing/2014/main" id="{EB2B3BBC-A1FA-4EFE-B632-4C1D2BF6C083}"/>
              </a:ext>
            </a:extLst>
          </p:cNvPr>
          <p:cNvSpPr>
            <a:spLocks noGrp="1"/>
          </p:cNvSpPr>
          <p:nvPr>
            <p:ph idx="1"/>
          </p:nvPr>
        </p:nvSpPr>
        <p:spPr/>
        <p:txBody>
          <a:bodyPr/>
          <a:lstStyle/>
          <a:p>
            <a:r>
              <a:rPr lang="zh-CN" altLang="en-US" dirty="0"/>
              <a:t>举个例子</a:t>
            </a:r>
            <a:endParaRPr lang="en-US" altLang="zh-CN" dirty="0"/>
          </a:p>
          <a:p>
            <a:endParaRPr lang="zh-CN" altLang="en-US" dirty="0"/>
          </a:p>
        </p:txBody>
      </p:sp>
      <p:sp>
        <p:nvSpPr>
          <p:cNvPr id="30" name="矩形 29">
            <a:extLst>
              <a:ext uri="{FF2B5EF4-FFF2-40B4-BE49-F238E27FC236}">
                <a16:creationId xmlns:a16="http://schemas.microsoft.com/office/drawing/2014/main" id="{59F4E5D4-10FA-4C17-B778-DEF2EADF9DF3}"/>
              </a:ext>
            </a:extLst>
          </p:cNvPr>
          <p:cNvSpPr/>
          <p:nvPr/>
        </p:nvSpPr>
        <p:spPr>
          <a:xfrm>
            <a:off x="6873875" y="3562350"/>
            <a:ext cx="298450" cy="292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DF4E750-AAF7-4A5D-8485-B6409AA7326F}"/>
                  </a:ext>
                </a:extLst>
              </p:cNvPr>
              <p:cNvSpPr txBox="1"/>
              <p:nvPr/>
            </p:nvSpPr>
            <p:spPr>
              <a:xfrm>
                <a:off x="6801092" y="3058726"/>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58" name="文本框 57">
                <a:extLst>
                  <a:ext uri="{FF2B5EF4-FFF2-40B4-BE49-F238E27FC236}">
                    <a16:creationId xmlns:a16="http://schemas.microsoft.com/office/drawing/2014/main" id="{BDF4E750-AAF7-4A5D-8485-B6409AA7326F}"/>
                  </a:ext>
                </a:extLst>
              </p:cNvPr>
              <p:cNvSpPr txBox="1">
                <a:spLocks noRot="1" noChangeAspect="1" noMove="1" noResize="1" noEditPoints="1" noAdjustHandles="1" noChangeArrowheads="1" noChangeShapeType="1" noTextEdit="1"/>
              </p:cNvSpPr>
              <p:nvPr/>
            </p:nvSpPr>
            <p:spPr>
              <a:xfrm>
                <a:off x="6801092" y="3058726"/>
                <a:ext cx="192360" cy="276999"/>
              </a:xfrm>
              <a:prstGeom prst="rect">
                <a:avLst/>
              </a:prstGeom>
              <a:blipFill>
                <a:blip r:embed="rId3"/>
                <a:stretch>
                  <a:fillRect l="-29032" r="-2580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4DB5354D-4598-4BBE-AF4A-E6E1F3FAC06B}"/>
                  </a:ext>
                </a:extLst>
              </p:cNvPr>
              <p:cNvSpPr txBox="1"/>
              <p:nvPr/>
            </p:nvSpPr>
            <p:spPr>
              <a:xfrm>
                <a:off x="7445801" y="3545701"/>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59" name="文本框 58">
                <a:extLst>
                  <a:ext uri="{FF2B5EF4-FFF2-40B4-BE49-F238E27FC236}">
                    <a16:creationId xmlns:a16="http://schemas.microsoft.com/office/drawing/2014/main" id="{4DB5354D-4598-4BBE-AF4A-E6E1F3FAC06B}"/>
                  </a:ext>
                </a:extLst>
              </p:cNvPr>
              <p:cNvSpPr txBox="1">
                <a:spLocks noRot="1" noChangeAspect="1" noMove="1" noResize="1" noEditPoints="1" noAdjustHandles="1" noChangeArrowheads="1" noChangeShapeType="1" noTextEdit="1"/>
              </p:cNvSpPr>
              <p:nvPr/>
            </p:nvSpPr>
            <p:spPr>
              <a:xfrm>
                <a:off x="7445801" y="3545701"/>
                <a:ext cx="192360" cy="276999"/>
              </a:xfrm>
              <a:prstGeom prst="rect">
                <a:avLst/>
              </a:prstGeom>
              <a:blipFill>
                <a:blip r:embed="rId4"/>
                <a:stretch>
                  <a:fillRect l="-25000" r="-2500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98630CF6-FCD9-4EC7-9D72-62BB4EE1C3ED}"/>
                  </a:ext>
                </a:extLst>
              </p:cNvPr>
              <p:cNvSpPr txBox="1"/>
              <p:nvPr/>
            </p:nvSpPr>
            <p:spPr>
              <a:xfrm>
                <a:off x="6354994" y="3684200"/>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60" name="文本框 59">
                <a:extLst>
                  <a:ext uri="{FF2B5EF4-FFF2-40B4-BE49-F238E27FC236}">
                    <a16:creationId xmlns:a16="http://schemas.microsoft.com/office/drawing/2014/main" id="{98630CF6-FCD9-4EC7-9D72-62BB4EE1C3ED}"/>
                  </a:ext>
                </a:extLst>
              </p:cNvPr>
              <p:cNvSpPr txBox="1">
                <a:spLocks noRot="1" noChangeAspect="1" noMove="1" noResize="1" noEditPoints="1" noAdjustHandles="1" noChangeArrowheads="1" noChangeShapeType="1" noTextEdit="1"/>
              </p:cNvSpPr>
              <p:nvPr/>
            </p:nvSpPr>
            <p:spPr>
              <a:xfrm>
                <a:off x="6354994" y="3684200"/>
                <a:ext cx="192360" cy="276999"/>
              </a:xfrm>
              <a:prstGeom prst="rect">
                <a:avLst/>
              </a:prstGeom>
              <a:blipFill>
                <a:blip r:embed="rId5"/>
                <a:stretch>
                  <a:fillRect l="-25000" r="-25000"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41A40828-9274-4A84-AB81-9B40BF754AAC}"/>
                  </a:ext>
                </a:extLst>
              </p:cNvPr>
              <p:cNvSpPr txBox="1"/>
              <p:nvPr/>
            </p:nvSpPr>
            <p:spPr>
              <a:xfrm>
                <a:off x="6950732" y="4058143"/>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61" name="文本框 60">
                <a:extLst>
                  <a:ext uri="{FF2B5EF4-FFF2-40B4-BE49-F238E27FC236}">
                    <a16:creationId xmlns:a16="http://schemas.microsoft.com/office/drawing/2014/main" id="{41A40828-9274-4A84-AB81-9B40BF754AAC}"/>
                  </a:ext>
                </a:extLst>
              </p:cNvPr>
              <p:cNvSpPr txBox="1">
                <a:spLocks noRot="1" noChangeAspect="1" noMove="1" noResize="1" noEditPoints="1" noAdjustHandles="1" noChangeArrowheads="1" noChangeShapeType="1" noTextEdit="1"/>
              </p:cNvSpPr>
              <p:nvPr/>
            </p:nvSpPr>
            <p:spPr>
              <a:xfrm>
                <a:off x="6950732" y="4058143"/>
                <a:ext cx="192360" cy="276999"/>
              </a:xfrm>
              <a:prstGeom prst="rect">
                <a:avLst/>
              </a:prstGeom>
              <a:blipFill>
                <a:blip r:embed="rId6"/>
                <a:stretch>
                  <a:fillRect l="-25000" r="-2500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ADB184F-0A2F-40CD-A9FD-68B18150B6EA}"/>
                  </a:ext>
                </a:extLst>
              </p:cNvPr>
              <p:cNvSpPr txBox="1"/>
              <p:nvPr/>
            </p:nvSpPr>
            <p:spPr>
              <a:xfrm>
                <a:off x="5903858" y="4861137"/>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62" name="文本框 61">
                <a:extLst>
                  <a:ext uri="{FF2B5EF4-FFF2-40B4-BE49-F238E27FC236}">
                    <a16:creationId xmlns:a16="http://schemas.microsoft.com/office/drawing/2014/main" id="{0ADB184F-0A2F-40CD-A9FD-68B18150B6EA}"/>
                  </a:ext>
                </a:extLst>
              </p:cNvPr>
              <p:cNvSpPr txBox="1">
                <a:spLocks noRot="1" noChangeAspect="1" noMove="1" noResize="1" noEditPoints="1" noAdjustHandles="1" noChangeArrowheads="1" noChangeShapeType="1" noTextEdit="1"/>
              </p:cNvSpPr>
              <p:nvPr/>
            </p:nvSpPr>
            <p:spPr>
              <a:xfrm>
                <a:off x="5903858" y="4861137"/>
                <a:ext cx="192360" cy="276999"/>
              </a:xfrm>
              <a:prstGeom prst="rect">
                <a:avLst/>
              </a:prstGeom>
              <a:blipFill>
                <a:blip r:embed="rId7"/>
                <a:stretch>
                  <a:fillRect l="-25000" r="-25000"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3C31C534-9394-4309-A00A-15A93AD2158E}"/>
                  </a:ext>
                </a:extLst>
              </p:cNvPr>
              <p:cNvSpPr txBox="1"/>
              <p:nvPr/>
            </p:nvSpPr>
            <p:spPr>
              <a:xfrm>
                <a:off x="7460675" y="5246300"/>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63" name="文本框 62">
                <a:extLst>
                  <a:ext uri="{FF2B5EF4-FFF2-40B4-BE49-F238E27FC236}">
                    <a16:creationId xmlns:a16="http://schemas.microsoft.com/office/drawing/2014/main" id="{3C31C534-9394-4309-A00A-15A93AD2158E}"/>
                  </a:ext>
                </a:extLst>
              </p:cNvPr>
              <p:cNvSpPr txBox="1">
                <a:spLocks noRot="1" noChangeAspect="1" noMove="1" noResize="1" noEditPoints="1" noAdjustHandles="1" noChangeArrowheads="1" noChangeShapeType="1" noTextEdit="1"/>
              </p:cNvSpPr>
              <p:nvPr/>
            </p:nvSpPr>
            <p:spPr>
              <a:xfrm>
                <a:off x="7460675" y="5246300"/>
                <a:ext cx="192360" cy="276999"/>
              </a:xfrm>
              <a:prstGeom prst="rect">
                <a:avLst/>
              </a:prstGeom>
              <a:blipFill>
                <a:blip r:embed="rId8"/>
                <a:stretch>
                  <a:fillRect l="-29032" r="-25806" b="-11111"/>
                </a:stretch>
              </a:blipFill>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9315FBE8-1EC1-4D28-B798-DD7A345372B9}"/>
              </a:ext>
            </a:extLst>
          </p:cNvPr>
          <p:cNvPicPr>
            <a:picLocks noChangeAspect="1"/>
          </p:cNvPicPr>
          <p:nvPr/>
        </p:nvPicPr>
        <p:blipFill>
          <a:blip r:embed="rId9">
            <a:clrChange>
              <a:clrFrom>
                <a:srgbClr val="F8F8F8"/>
              </a:clrFrom>
              <a:clrTo>
                <a:srgbClr val="F8F8F8">
                  <a:alpha val="0"/>
                </a:srgbClr>
              </a:clrTo>
            </a:clrChange>
          </a:blip>
          <a:stretch>
            <a:fillRect/>
          </a:stretch>
        </p:blipFill>
        <p:spPr>
          <a:xfrm>
            <a:off x="2352484" y="2675131"/>
            <a:ext cx="3003704" cy="3397425"/>
          </a:xfrm>
          <a:prstGeom prst="rect">
            <a:avLst/>
          </a:prstGeom>
        </p:spPr>
      </p:pic>
    </p:spTree>
    <p:extLst>
      <p:ext uri="{BB962C8B-B14F-4D97-AF65-F5344CB8AC3E}">
        <p14:creationId xmlns:p14="http://schemas.microsoft.com/office/powerpoint/2010/main" val="25559676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42BB3-6C26-47A7-B33E-2537DCEC4845}"/>
              </a:ext>
            </a:extLst>
          </p:cNvPr>
          <p:cNvSpPr>
            <a:spLocks noGrp="1"/>
          </p:cNvSpPr>
          <p:nvPr>
            <p:ph type="title"/>
          </p:nvPr>
        </p:nvSpPr>
        <p:spPr/>
        <p:txBody>
          <a:bodyPr/>
          <a:lstStyle/>
          <a:p>
            <a:r>
              <a:rPr lang="zh-CN" altLang="en-US" dirty="0"/>
              <a:t>圆方树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DFB33A4-E45E-40CA-9E38-A12503F6A28D}"/>
                  </a:ext>
                </a:extLst>
              </p:cNvPr>
              <p:cNvSpPr>
                <a:spLocks noGrp="1"/>
              </p:cNvSpPr>
              <p:nvPr>
                <p:ph idx="1"/>
              </p:nvPr>
            </p:nvSpPr>
            <p:spPr/>
            <p:txBody>
              <a:bodyPr/>
              <a:lstStyle/>
              <a:p>
                <a:r>
                  <a:rPr lang="zh-CN" altLang="en-US" dirty="0"/>
                  <a:t>因此如果</a:t>
                </a:r>
                <a14:m>
                  <m:oMath xmlns:m="http://schemas.openxmlformats.org/officeDocument/2006/math">
                    <m:r>
                      <a:rPr lang="en-US" altLang="zh-CN" b="0" i="1" smtClean="0">
                        <a:latin typeface="Cambria Math" panose="02040503050406030204" pitchFamily="18" charset="0"/>
                      </a:rPr>
                      <m:t>𝑙𝑐𝑎</m:t>
                    </m:r>
                  </m:oMath>
                </a14:m>
                <a:r>
                  <a:rPr lang="zh-CN" altLang="en-US" dirty="0"/>
                  <a:t>是方点，对于</a:t>
                </a:r>
                <a14:m>
                  <m:oMath xmlns:m="http://schemas.openxmlformats.org/officeDocument/2006/math">
                    <m:r>
                      <a:rPr lang="en-US" altLang="zh-CN" b="0" i="1" smtClean="0">
                        <a:latin typeface="Cambria Math" panose="02040503050406030204" pitchFamily="18" charset="0"/>
                      </a:rPr>
                      <m:t>𝑙𝑐𝑎</m:t>
                    </m:r>
                  </m:oMath>
                </a14:m>
                <a:r>
                  <a:rPr lang="zh-CN" altLang="en-US" dirty="0"/>
                  <a:t>所在的环我们需要特殊处理</a:t>
                </a:r>
                <a:endParaRPr lang="en-US" altLang="zh-CN" dirty="0"/>
              </a:p>
              <a:p>
                <a:r>
                  <a:rPr lang="zh-CN" altLang="en-US" dirty="0"/>
                  <a:t>找到这两个点刚刚走到</a:t>
                </a:r>
                <a14:m>
                  <m:oMath xmlns:m="http://schemas.openxmlformats.org/officeDocument/2006/math">
                    <m:r>
                      <a:rPr lang="en-US" altLang="zh-CN" b="0" i="1" smtClean="0">
                        <a:latin typeface="Cambria Math" panose="02040503050406030204" pitchFamily="18" charset="0"/>
                      </a:rPr>
                      <m:t>𝑙𝑐𝑎</m:t>
                    </m:r>
                  </m:oMath>
                </a14:m>
                <a:r>
                  <a:rPr lang="zh-CN" altLang="en-US" dirty="0"/>
                  <a:t>的环上时所在的节点。在环上，可能的路径只有两种，我们取这两条路径的最小值</a:t>
                </a:r>
              </a:p>
            </p:txBody>
          </p:sp>
        </mc:Choice>
        <mc:Fallback xmlns="">
          <p:sp>
            <p:nvSpPr>
              <p:cNvPr id="3" name="内容占位符 2">
                <a:extLst>
                  <a:ext uri="{FF2B5EF4-FFF2-40B4-BE49-F238E27FC236}">
                    <a16:creationId xmlns:a16="http://schemas.microsoft.com/office/drawing/2014/main" id="{9DFB33A4-E45E-40CA-9E38-A12503F6A28D}"/>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345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3109B-FB6C-4C0A-A3E9-75239D1633D6}"/>
              </a:ext>
            </a:extLst>
          </p:cNvPr>
          <p:cNvSpPr>
            <a:spLocks noGrp="1"/>
          </p:cNvSpPr>
          <p:nvPr>
            <p:ph type="title"/>
          </p:nvPr>
        </p:nvSpPr>
        <p:spPr/>
        <p:txBody>
          <a:bodyPr/>
          <a:lstStyle/>
          <a:p>
            <a:r>
              <a:rPr lang="zh-CN" altLang="en-US" dirty="0"/>
              <a:t>圆方树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53D1A35-5899-4133-8138-8EA393C614ED}"/>
                  </a:ext>
                </a:extLst>
              </p:cNvPr>
              <p:cNvSpPr>
                <a:spLocks noGrp="1"/>
              </p:cNvSpPr>
              <p:nvPr>
                <p:ph idx="1"/>
              </p:nvPr>
            </p:nvSpPr>
            <p:spPr/>
            <p:txBody>
              <a:bodyPr/>
              <a:lstStyle/>
              <a:p>
                <a:r>
                  <a:rPr lang="zh-CN" altLang="en-US" dirty="0"/>
                  <a:t>理论部分讲完了，那么怎么建树呢</a:t>
                </a:r>
                <a:endParaRPr lang="en-US" altLang="zh-CN" dirty="0"/>
              </a:p>
              <a:p>
                <a:r>
                  <a:rPr lang="zh-CN" altLang="en-US" dirty="0"/>
                  <a:t>利用类似</a:t>
                </a:r>
                <a14:m>
                  <m:oMath xmlns:m="http://schemas.openxmlformats.org/officeDocument/2006/math">
                    <m:r>
                      <a:rPr lang="en-US" altLang="zh-CN" b="0" i="1" smtClean="0">
                        <a:latin typeface="Cambria Math" panose="02040503050406030204" pitchFamily="18" charset="0"/>
                      </a:rPr>
                      <m:t>𝑡𝑎𝑟𝑗𝑎𝑛</m:t>
                    </m:r>
                  </m:oMath>
                </a14:m>
                <a:r>
                  <a:rPr lang="zh-CN" altLang="en-US" dirty="0"/>
                  <a:t>的方法，我们先记录</a:t>
                </a:r>
                <a14:m>
                  <m:oMath xmlns:m="http://schemas.openxmlformats.org/officeDocument/2006/math">
                    <m:r>
                      <a:rPr lang="en-US" altLang="zh-CN" b="0" i="1" smtClean="0">
                        <a:latin typeface="Cambria Math" panose="02040503050406030204" pitchFamily="18" charset="0"/>
                      </a:rPr>
                      <m:t>𝑑𝑓𝑠</m:t>
                    </m:r>
                  </m:oMath>
                </a14:m>
                <a:r>
                  <a:rPr lang="zh-CN" altLang="en-US" dirty="0"/>
                  <a:t>树上每个节点到根节点的距离。一旦找到了一个边双连通分量，即圆方树上的一个环，我们就将这个环拉出来，并将这个环上深度最浅的点作为根节点</a:t>
                </a:r>
                <a:endParaRPr lang="en-US" altLang="zh-CN" dirty="0"/>
              </a:p>
              <a:p>
                <a:r>
                  <a:rPr lang="zh-CN" altLang="en-US" dirty="0"/>
                  <a:t>可以求出每个点到所在环的根节点的最短路径，然后我们新建一个方点</a:t>
                </a:r>
                <a:endParaRPr lang="en-US" altLang="zh-CN" dirty="0"/>
              </a:p>
              <a:p>
                <a:r>
                  <a:rPr lang="zh-CN" altLang="en-US" dirty="0"/>
                  <a:t>此处应有一份代码</a:t>
                </a:r>
              </a:p>
            </p:txBody>
          </p:sp>
        </mc:Choice>
        <mc:Fallback xmlns="">
          <p:sp>
            <p:nvSpPr>
              <p:cNvPr id="3" name="内容占位符 2">
                <a:extLst>
                  <a:ext uri="{FF2B5EF4-FFF2-40B4-BE49-F238E27FC236}">
                    <a16:creationId xmlns:a16="http://schemas.microsoft.com/office/drawing/2014/main" id="{053D1A35-5899-4133-8138-8EA393C614ED}"/>
                  </a:ext>
                </a:extLst>
              </p:cNvPr>
              <p:cNvSpPr>
                <a:spLocks noGrp="1" noRot="1" noChangeAspect="1" noMove="1" noResize="1" noEditPoints="1" noAdjustHandles="1" noChangeArrowheads="1" noChangeShapeType="1" noTextEdit="1"/>
              </p:cNvSpPr>
              <p:nvPr>
                <p:ph idx="1"/>
              </p:nvPr>
            </p:nvSpPr>
            <p:spPr>
              <a:blipFill>
                <a:blip r:embed="rId2"/>
                <a:stretch>
                  <a:fillRect l="-479" t="-1129" r="-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866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0E67C-6C39-4177-97E5-829F28B116B4}"/>
              </a:ext>
            </a:extLst>
          </p:cNvPr>
          <p:cNvSpPr>
            <a:spLocks noGrp="1"/>
          </p:cNvSpPr>
          <p:nvPr>
            <p:ph type="title"/>
          </p:nvPr>
        </p:nvSpPr>
        <p:spPr/>
        <p:txBody>
          <a:bodyPr/>
          <a:lstStyle/>
          <a:p>
            <a:r>
              <a:rPr lang="en-US" altLang="zh-CN" dirty="0"/>
              <a:t>2-SAT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7D43284-1231-47FD-B9A3-732A033039E1}"/>
                  </a:ext>
                </a:extLst>
              </p:cNvPr>
              <p:cNvSpPr>
                <a:spLocks noGrp="1"/>
              </p:cNvSpPr>
              <p:nvPr>
                <p:ph idx="1"/>
              </p:nvPr>
            </p:nvSpPr>
            <p:spPr/>
            <p:txBody>
              <a:bodyPr/>
              <a:lstStyle/>
              <a:p>
                <a:r>
                  <a:rPr lang="en-US" altLang="zh-CN" dirty="0"/>
                  <a:t>2SAT</a:t>
                </a:r>
                <a:r>
                  <a:rPr lang="zh-CN" altLang="en-US" dirty="0"/>
                  <a:t>用于解决这样一类问题：给定若干个变量，每个变量取值为是或否，然后有一些限制，每个限制形容“如果</a:t>
                </a:r>
                <a14:m>
                  <m:oMath xmlns:m="http://schemas.openxmlformats.org/officeDocument/2006/math">
                    <m:r>
                      <a:rPr lang="en-US" altLang="zh-CN" i="1" dirty="0" smtClean="0">
                        <a:latin typeface="Cambria Math" panose="02040503050406030204" pitchFamily="18" charset="0"/>
                      </a:rPr>
                      <m:t>𝐴</m:t>
                    </m:r>
                  </m:oMath>
                </a14:m>
                <a:r>
                  <a:rPr lang="zh-CN" altLang="en-US" dirty="0"/>
                  <a:t>为是</a:t>
                </a:r>
                <a:r>
                  <a:rPr lang="en-US" altLang="zh-CN" dirty="0"/>
                  <a:t>/</a:t>
                </a:r>
                <a:r>
                  <a:rPr lang="zh-CN" altLang="en-US" dirty="0"/>
                  <a:t>否，则</a:t>
                </a:r>
                <a14:m>
                  <m:oMath xmlns:m="http://schemas.openxmlformats.org/officeDocument/2006/math">
                    <m:r>
                      <a:rPr lang="en-US" altLang="zh-CN" i="1" dirty="0" smtClean="0">
                        <a:latin typeface="Cambria Math" panose="02040503050406030204" pitchFamily="18" charset="0"/>
                      </a:rPr>
                      <m:t>𝐵</m:t>
                    </m:r>
                  </m:oMath>
                </a14:m>
                <a:r>
                  <a:rPr lang="zh-CN" altLang="en-US" dirty="0"/>
                  <a:t>为是</a:t>
                </a:r>
                <a:r>
                  <a:rPr lang="en-US" altLang="zh-CN" dirty="0"/>
                  <a:t>/</a:t>
                </a:r>
                <a:r>
                  <a:rPr lang="zh-CN" altLang="en-US" dirty="0"/>
                  <a:t>否”，让你构造一组方案或者判断无解</a:t>
                </a:r>
                <a:endParaRPr lang="en-US" altLang="zh-CN" dirty="0"/>
              </a:p>
              <a:p>
                <a:r>
                  <a:rPr lang="zh-CN" altLang="en-US" dirty="0"/>
                  <a:t>首先我们要知道，如果原命题成立，则原命题的逆否命题也成立。比如“如果</a:t>
                </a:r>
                <a14:m>
                  <m:oMath xmlns:m="http://schemas.openxmlformats.org/officeDocument/2006/math">
                    <m:r>
                      <a:rPr lang="en-US" altLang="zh-CN" b="0" i="1" smtClean="0">
                        <a:latin typeface="Cambria Math" panose="02040503050406030204" pitchFamily="18" charset="0"/>
                      </a:rPr>
                      <m:t>𝐴</m:t>
                    </m:r>
                  </m:oMath>
                </a14:m>
                <a:r>
                  <a:rPr lang="zh-CN" altLang="en-US" dirty="0"/>
                  <a:t>为是，则</a:t>
                </a:r>
                <a14:m>
                  <m:oMath xmlns:m="http://schemas.openxmlformats.org/officeDocument/2006/math">
                    <m:r>
                      <a:rPr lang="en-US" altLang="zh-CN" b="0" i="1" smtClean="0">
                        <a:latin typeface="Cambria Math" panose="02040503050406030204" pitchFamily="18" charset="0"/>
                      </a:rPr>
                      <m:t>𝐵</m:t>
                    </m:r>
                  </m:oMath>
                </a14:m>
                <a:r>
                  <a:rPr lang="zh-CN" altLang="en-US" dirty="0"/>
                  <a:t>为否”可以推出“如果</a:t>
                </a:r>
                <a14:m>
                  <m:oMath xmlns:m="http://schemas.openxmlformats.org/officeDocument/2006/math">
                    <m:r>
                      <a:rPr lang="en-US" altLang="zh-CN" b="0" i="1" smtClean="0">
                        <a:latin typeface="Cambria Math" panose="02040503050406030204" pitchFamily="18" charset="0"/>
                      </a:rPr>
                      <m:t>𝐵</m:t>
                    </m:r>
                  </m:oMath>
                </a14:m>
                <a:r>
                  <a:rPr lang="zh-CN" altLang="en-US" dirty="0"/>
                  <a:t>为是，则</a:t>
                </a:r>
                <a14:m>
                  <m:oMath xmlns:m="http://schemas.openxmlformats.org/officeDocument/2006/math">
                    <m:r>
                      <a:rPr lang="en-US" altLang="zh-CN" b="0" i="1" smtClean="0">
                        <a:latin typeface="Cambria Math" panose="02040503050406030204" pitchFamily="18" charset="0"/>
                      </a:rPr>
                      <m:t>𝐴</m:t>
                    </m:r>
                  </m:oMath>
                </a14:m>
                <a:r>
                  <a:rPr lang="zh-CN" altLang="en-US" dirty="0"/>
                  <a:t>为否”</a:t>
                </a:r>
              </a:p>
            </p:txBody>
          </p:sp>
        </mc:Choice>
        <mc:Fallback xmlns="">
          <p:sp>
            <p:nvSpPr>
              <p:cNvPr id="3" name="内容占位符 2">
                <a:extLst>
                  <a:ext uri="{FF2B5EF4-FFF2-40B4-BE49-F238E27FC236}">
                    <a16:creationId xmlns:a16="http://schemas.microsoft.com/office/drawing/2014/main" id="{27D43284-1231-47FD-B9A3-732A033039E1}"/>
                  </a:ext>
                </a:extLst>
              </p:cNvPr>
              <p:cNvSpPr>
                <a:spLocks noGrp="1" noRot="1" noChangeAspect="1" noMove="1" noResize="1" noEditPoints="1" noAdjustHandles="1" noChangeArrowheads="1" noChangeShapeType="1" noTextEdit="1"/>
              </p:cNvSpPr>
              <p:nvPr>
                <p:ph idx="1"/>
              </p:nvPr>
            </p:nvSpPr>
            <p:spPr>
              <a:blipFill>
                <a:blip r:embed="rId2"/>
                <a:stretch>
                  <a:fillRect l="-479" t="-1129" r="-30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869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CC2C6-5212-478B-9FF3-41C87A003824}"/>
              </a:ext>
            </a:extLst>
          </p:cNvPr>
          <p:cNvSpPr>
            <a:spLocks noGrp="1"/>
          </p:cNvSpPr>
          <p:nvPr>
            <p:ph type="title"/>
          </p:nvPr>
        </p:nvSpPr>
        <p:spPr/>
        <p:txBody>
          <a:bodyPr/>
          <a:lstStyle/>
          <a:p>
            <a:r>
              <a:rPr lang="en-US" altLang="zh-CN" dirty="0"/>
              <a:t>2-SAT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CDAC315-2A84-438B-B2E0-DCE567EA03DF}"/>
                  </a:ext>
                </a:extLst>
              </p:cNvPr>
              <p:cNvSpPr>
                <a:spLocks noGrp="1"/>
              </p:cNvSpPr>
              <p:nvPr>
                <p:ph idx="1"/>
              </p:nvPr>
            </p:nvSpPr>
            <p:spPr/>
            <p:txBody>
              <a:bodyPr/>
              <a:lstStyle/>
              <a:p>
                <a:r>
                  <a:rPr lang="zh-CN" altLang="en-US" dirty="0"/>
                  <a:t>考虑使用图论的方法解决这个问题：我们将每个变量拆成两个点，分别代表是与否</a:t>
                </a:r>
                <a:endParaRPr lang="en-US" altLang="zh-CN" dirty="0"/>
              </a:p>
              <a:p>
                <a:r>
                  <a:rPr lang="zh-CN" altLang="en-US" dirty="0"/>
                  <a:t>我们称这两个节点为对立节点</a:t>
                </a:r>
                <a:endParaRPr lang="en-US" altLang="zh-CN" dirty="0"/>
              </a:p>
              <a:p>
                <a:r>
                  <a:rPr lang="zh-CN" altLang="en-US" dirty="0"/>
                  <a:t>如果存在一条</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的边，则表示如果</a:t>
                </a:r>
                <a14:m>
                  <m:oMath xmlns:m="http://schemas.openxmlformats.org/officeDocument/2006/math">
                    <m:r>
                      <a:rPr lang="en-US" altLang="zh-CN" b="0" i="1" smtClean="0">
                        <a:latin typeface="Cambria Math" panose="02040503050406030204" pitchFamily="18" charset="0"/>
                      </a:rPr>
                      <m:t>𝑎</m:t>
                    </m:r>
                  </m:oMath>
                </a14:m>
                <a:r>
                  <a:rPr lang="zh-CN" altLang="en-US" dirty="0"/>
                  <a:t>成立，则</a:t>
                </a:r>
                <a14:m>
                  <m:oMath xmlns:m="http://schemas.openxmlformats.org/officeDocument/2006/math">
                    <m:r>
                      <a:rPr lang="en-US" altLang="zh-CN" b="0" i="1" smtClean="0">
                        <a:latin typeface="Cambria Math" panose="02040503050406030204" pitchFamily="18" charset="0"/>
                      </a:rPr>
                      <m:t>𝑏</m:t>
                    </m:r>
                  </m:oMath>
                </a14:m>
                <a:r>
                  <a:rPr lang="zh-CN" altLang="en-US" dirty="0"/>
                  <a:t>也成立</a:t>
                </a:r>
                <a:endParaRPr lang="en-US" altLang="zh-CN" dirty="0"/>
              </a:p>
              <a:p>
                <a:r>
                  <a:rPr lang="zh-CN" altLang="en-US" dirty="0"/>
                  <a:t>因此对于每个限制，我们会加入两条边到</a:t>
                </a:r>
                <a:r>
                  <a:rPr lang="en-US" altLang="zh-CN" dirty="0"/>
                  <a:t>2SAT</a:t>
                </a:r>
                <a:r>
                  <a:rPr lang="zh-CN" altLang="en-US" dirty="0"/>
                  <a:t>中</a:t>
                </a:r>
                <a:endParaRPr lang="en-US" altLang="zh-CN" dirty="0"/>
              </a:p>
              <a:p>
                <a:r>
                  <a:rPr lang="zh-CN" altLang="en-US" dirty="0"/>
                  <a:t>接着我们考虑如下事实：</a:t>
                </a:r>
              </a:p>
            </p:txBody>
          </p:sp>
        </mc:Choice>
        <mc:Fallback xmlns="">
          <p:sp>
            <p:nvSpPr>
              <p:cNvPr id="3" name="内容占位符 2">
                <a:extLst>
                  <a:ext uri="{FF2B5EF4-FFF2-40B4-BE49-F238E27FC236}">
                    <a16:creationId xmlns:a16="http://schemas.microsoft.com/office/drawing/2014/main" id="{6CDAC315-2A84-438B-B2E0-DCE567EA03DF}"/>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015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9FD2C-6BDE-4A19-AED1-37AB9AA2914F}"/>
              </a:ext>
            </a:extLst>
          </p:cNvPr>
          <p:cNvSpPr>
            <a:spLocks noGrp="1"/>
          </p:cNvSpPr>
          <p:nvPr>
            <p:ph type="title"/>
          </p:nvPr>
        </p:nvSpPr>
        <p:spPr/>
        <p:txBody>
          <a:bodyPr/>
          <a:lstStyle/>
          <a:p>
            <a:r>
              <a:rPr lang="en-US" altLang="zh-CN" dirty="0"/>
              <a:t>2-SAT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78A6E06-9978-44B4-892B-4503BB18CFCB}"/>
                  </a:ext>
                </a:extLst>
              </p:cNvPr>
              <p:cNvSpPr>
                <a:spLocks noGrp="1"/>
              </p:cNvSpPr>
              <p:nvPr>
                <p:ph idx="1"/>
              </p:nvPr>
            </p:nvSpPr>
            <p:spPr/>
            <p:txBody>
              <a:bodyPr/>
              <a:lstStyle/>
              <a:p>
                <a:r>
                  <a:rPr lang="en-US" altLang="zh-CN" dirty="0"/>
                  <a:t>1. </a:t>
                </a:r>
                <a:r>
                  <a:rPr lang="zh-CN" altLang="en-US" dirty="0"/>
                  <a:t>如果某个点被选择了，那么整个强连通分量都会被选择，如果不选择某个点，则整个强连通分量都不会选择</a:t>
                </a:r>
                <a:endParaRPr lang="en-US" altLang="zh-CN" dirty="0"/>
              </a:p>
              <a:p>
                <a:r>
                  <a:rPr lang="en-US" altLang="zh-CN" dirty="0"/>
                  <a:t>2. </a:t>
                </a:r>
                <a:r>
                  <a:rPr lang="zh-CN" altLang="en-US" dirty="0"/>
                  <a:t>如果一个变量的两个节点在同一个强连通分量内，那么原问题无解</a:t>
                </a:r>
                <a:endParaRPr lang="en-US" altLang="zh-CN" dirty="0"/>
              </a:p>
              <a:p>
                <a:r>
                  <a:rPr lang="en-US" altLang="zh-CN" dirty="0"/>
                  <a:t>3. </a:t>
                </a:r>
                <a:r>
                  <a:rPr lang="zh-CN" altLang="en-US" dirty="0"/>
                  <a:t>如果</a:t>
                </a:r>
                <a14:m>
                  <m:oMath xmlns:m="http://schemas.openxmlformats.org/officeDocument/2006/math">
                    <m:r>
                      <a:rPr lang="en-US" altLang="zh-CN" b="0" i="1" smtClean="0">
                        <a:latin typeface="Cambria Math" panose="02040503050406030204" pitchFamily="18" charset="0"/>
                      </a:rPr>
                      <m:t>𝐴</m:t>
                    </m:r>
                  </m:oMath>
                </a14:m>
                <a:r>
                  <a:rPr lang="zh-CN" altLang="en-US" dirty="0"/>
                  <a:t>向</a:t>
                </a:r>
                <a14:m>
                  <m:oMath xmlns:m="http://schemas.openxmlformats.org/officeDocument/2006/math">
                    <m:r>
                      <a:rPr lang="en-US" altLang="zh-CN" b="0" i="1" dirty="0" smtClean="0">
                        <a:latin typeface="Cambria Math" panose="02040503050406030204" pitchFamily="18" charset="0"/>
                      </a:rPr>
                      <m:t>𝐵</m:t>
                    </m:r>
                    <m:r>
                      <a:rPr lang="zh-CN" altLang="en-US" i="1" dirty="0">
                        <a:latin typeface="Cambria Math" panose="02040503050406030204" pitchFamily="18" charset="0"/>
                      </a:rPr>
                      <m:t>连边</m:t>
                    </m:r>
                  </m:oMath>
                </a14:m>
                <a:r>
                  <a:rPr lang="zh-CN" altLang="en-US" dirty="0"/>
                  <a:t>，则</a:t>
                </a:r>
                <a14:m>
                  <m:oMath xmlns:m="http://schemas.openxmlformats.org/officeDocument/2006/math">
                    <m:r>
                      <a:rPr lang="en-US" altLang="zh-CN" b="0" i="1" smtClean="0">
                        <a:latin typeface="Cambria Math" panose="02040503050406030204" pitchFamily="18" charset="0"/>
                      </a:rPr>
                      <m:t>𝐵</m:t>
                    </m:r>
                  </m:oMath>
                </a14:m>
                <a:r>
                  <a:rPr lang="zh-CN" altLang="en-US" dirty="0"/>
                  <a:t>的对立节点向</a:t>
                </a:r>
                <a14:m>
                  <m:oMath xmlns:m="http://schemas.openxmlformats.org/officeDocument/2006/math">
                    <m:r>
                      <a:rPr lang="en-US" altLang="zh-CN" b="0" i="1" smtClean="0">
                        <a:latin typeface="Cambria Math" panose="02040503050406030204" pitchFamily="18" charset="0"/>
                      </a:rPr>
                      <m:t>𝐴</m:t>
                    </m:r>
                  </m:oMath>
                </a14:m>
                <a:r>
                  <a:rPr lang="zh-CN" altLang="en-US" dirty="0"/>
                  <a:t>的对立节点有连边</a:t>
                </a:r>
                <a:endParaRPr lang="en-US" altLang="zh-CN" dirty="0"/>
              </a:p>
              <a:p>
                <a:r>
                  <a:rPr lang="en-US" altLang="zh-CN" dirty="0"/>
                  <a:t>4. </a:t>
                </a:r>
                <a:r>
                  <a:rPr lang="zh-CN" altLang="en-US" dirty="0"/>
                  <a:t>对这张图缩点之后进行拓扑排序，对于一个变量的两个节点来说，所在块拓扑序靠后的那个节点会被选择</a:t>
                </a:r>
                <a:endParaRPr lang="en-US" altLang="zh-CN" dirty="0"/>
              </a:p>
              <a:p>
                <a:endParaRPr lang="en-US" altLang="zh-CN" dirty="0"/>
              </a:p>
              <a:p>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178A6E06-9978-44B4-892B-4503BB18CFCB}"/>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633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40D05-ACAA-471B-AF9E-9D69324EB476}"/>
              </a:ext>
            </a:extLst>
          </p:cNvPr>
          <p:cNvSpPr>
            <a:spLocks noGrp="1"/>
          </p:cNvSpPr>
          <p:nvPr>
            <p:ph type="title"/>
          </p:nvPr>
        </p:nvSpPr>
        <p:spPr/>
        <p:txBody>
          <a:bodyPr/>
          <a:lstStyle/>
          <a:p>
            <a:r>
              <a:rPr lang="en-US" altLang="zh-CN" dirty="0"/>
              <a:t>2-SAT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3E08B-CB9C-4169-8ED7-A90B9E38F22E}"/>
                  </a:ext>
                </a:extLst>
              </p:cNvPr>
              <p:cNvSpPr>
                <a:spLocks noGrp="1"/>
              </p:cNvSpPr>
              <p:nvPr>
                <p:ph idx="1"/>
              </p:nvPr>
            </p:nvSpPr>
            <p:spPr/>
            <p:txBody>
              <a:bodyPr/>
              <a:lstStyle/>
              <a:p>
                <a:r>
                  <a:rPr lang="zh-CN" altLang="en-US" dirty="0"/>
                  <a:t>我们注意到一个有趣的事实：在用</a:t>
                </a:r>
                <a14:m>
                  <m:oMath xmlns:m="http://schemas.openxmlformats.org/officeDocument/2006/math">
                    <m:r>
                      <a:rPr lang="en-US" altLang="zh-CN" b="0" i="1" smtClean="0">
                        <a:latin typeface="Cambria Math" panose="02040503050406030204" pitchFamily="18" charset="0"/>
                      </a:rPr>
                      <m:t>𝑡𝑎𝑟𝑗𝑎𝑛</m:t>
                    </m:r>
                  </m:oMath>
                </a14:m>
                <a:r>
                  <a:rPr lang="zh-CN" altLang="en-US" dirty="0"/>
                  <a:t>求出这张图的强连通分量之后，我们求出的强连通分量的编号其实就是拓扑序的逆序</a:t>
                </a:r>
                <a:endParaRPr lang="en-US" altLang="zh-CN" dirty="0"/>
              </a:p>
              <a:p>
                <a:r>
                  <a:rPr lang="zh-CN" altLang="en-US" dirty="0"/>
                  <a:t>因此，我们可以直接利用给强连通分量分配的编号，即某个变量拆出的两个节点中强连通分量编号较小的会被选择</a:t>
                </a:r>
                <a:endParaRPr lang="en-US" altLang="zh-CN" dirty="0"/>
              </a:p>
              <a:p>
                <a:r>
                  <a:rPr lang="zh-CN" altLang="en-US" dirty="0"/>
                  <a:t>此处应有一份代码</a:t>
                </a:r>
              </a:p>
            </p:txBody>
          </p:sp>
        </mc:Choice>
        <mc:Fallback xmlns="">
          <p:sp>
            <p:nvSpPr>
              <p:cNvPr id="3" name="内容占位符 2">
                <a:extLst>
                  <a:ext uri="{FF2B5EF4-FFF2-40B4-BE49-F238E27FC236}">
                    <a16:creationId xmlns:a16="http://schemas.microsoft.com/office/drawing/2014/main" id="{FAA3E08B-CB9C-4169-8ED7-A90B9E38F22E}"/>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486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692EE-09F3-4B9C-B95F-57EE2BE3B7A5}"/>
              </a:ext>
            </a:extLst>
          </p:cNvPr>
          <p:cNvSpPr>
            <a:spLocks noGrp="1"/>
          </p:cNvSpPr>
          <p:nvPr>
            <p:ph type="title"/>
          </p:nvPr>
        </p:nvSpPr>
        <p:spPr/>
        <p:txBody>
          <a:bodyPr/>
          <a:lstStyle/>
          <a:p>
            <a:r>
              <a:rPr lang="en-US" altLang="zh-CN" dirty="0"/>
              <a:t>SDOI2017 </a:t>
            </a:r>
            <a:r>
              <a:rPr lang="zh-CN" altLang="en-US" dirty="0"/>
              <a:t>天才黑客</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E9443D2-7552-4E12-800F-FEB6A182E362}"/>
                  </a:ext>
                </a:extLst>
              </p:cNvPr>
              <p:cNvSpPr>
                <a:spLocks noGrp="1"/>
              </p:cNvSpPr>
              <p:nvPr>
                <p:ph idx="1"/>
              </p:nvPr>
            </p:nvSpPr>
            <p:spPr/>
            <p:txBody>
              <a:bodyPr/>
              <a:lstStyle/>
              <a:p>
                <a:r>
                  <a:rPr lang="zh-CN" altLang="en-US" dirty="0"/>
                  <a:t>给出一张有向图，每条边上有它的边权以及一个字符串，保证</a:t>
                </a:r>
                <a14:m>
                  <m:oMath xmlns:m="http://schemas.openxmlformats.org/officeDocument/2006/math">
                    <m:r>
                      <a:rPr lang="en-US" altLang="zh-CN" i="1" dirty="0" smtClean="0">
                        <a:latin typeface="Cambria Math" panose="02040503050406030204" pitchFamily="18" charset="0"/>
                      </a:rPr>
                      <m:t>1</m:t>
                    </m:r>
                  </m:oMath>
                </a14:m>
                <a:r>
                  <a:rPr lang="zh-CN" altLang="en-US" dirty="0"/>
                  <a:t>号节点能到达所有节点</a:t>
                </a:r>
                <a:endParaRPr lang="en-US" altLang="zh-CN" dirty="0"/>
              </a:p>
              <a:p>
                <a:r>
                  <a:rPr lang="zh-CN" altLang="en-US" dirty="0"/>
                  <a:t>你要从</a:t>
                </a:r>
                <a:r>
                  <a:rPr lang="en-US" altLang="zh-CN" dirty="0"/>
                  <a:t>1</a:t>
                </a:r>
                <a:r>
                  <a:rPr lang="zh-CN" altLang="en-US" dirty="0"/>
                  <a:t>号点出发，走到节点</a:t>
                </a:r>
                <a14:m>
                  <m:oMath xmlns:m="http://schemas.openxmlformats.org/officeDocument/2006/math">
                    <m:r>
                      <a:rPr lang="en-US" altLang="zh-CN" b="0" i="1" smtClean="0">
                        <a:latin typeface="Cambria Math" panose="02040503050406030204" pitchFamily="18" charset="0"/>
                      </a:rPr>
                      <m:t>𝑖</m:t>
                    </m:r>
                  </m:oMath>
                </a14:m>
                <a:r>
                  <a:rPr lang="zh-CN" altLang="en-US" dirty="0"/>
                  <a:t>。你手里有一个串，一开始这个串是空的。每经过一条边，除了这条边的边权，你需要额外支付你手里的串与这条边上的串的</a:t>
                </a:r>
                <a14:m>
                  <m:oMath xmlns:m="http://schemas.openxmlformats.org/officeDocument/2006/math">
                    <m:r>
                      <a:rPr lang="en-US" altLang="zh-CN" i="1" dirty="0" smtClean="0">
                        <a:latin typeface="Cambria Math" panose="02040503050406030204" pitchFamily="18" charset="0"/>
                      </a:rPr>
                      <m:t>𝑙𝑐𝑝</m:t>
                    </m:r>
                  </m:oMath>
                </a14:m>
                <a:r>
                  <a:rPr lang="zh-CN" altLang="en-US" dirty="0"/>
                  <a:t>的代价，然后你手中的串会变为这条边上的串，问到</a:t>
                </a:r>
                <a14:m>
                  <m:oMath xmlns:m="http://schemas.openxmlformats.org/officeDocument/2006/math">
                    <m:r>
                      <a:rPr lang="en-US" altLang="zh-CN" b="0" i="1" smtClean="0">
                        <a:latin typeface="Cambria Math" panose="02040503050406030204" pitchFamily="18" charset="0"/>
                      </a:rPr>
                      <m:t>2,3,4⋯,</m:t>
                    </m:r>
                    <m:r>
                      <a:rPr lang="en-US" altLang="zh-CN" b="0" i="1" smtClean="0">
                        <a:latin typeface="Cambria Math" panose="02040503050406030204" pitchFamily="18" charset="0"/>
                      </a:rPr>
                      <m:t>𝑛</m:t>
                    </m:r>
                  </m:oMath>
                </a14:m>
                <a:r>
                  <a:rPr lang="zh-CN" altLang="en-US" dirty="0"/>
                  <a:t>的最小代价</a:t>
                </a:r>
                <a:endParaRPr lang="en-US" altLang="zh-CN" dirty="0"/>
              </a:p>
              <a:p>
                <a:r>
                  <a:rPr lang="zh-CN" altLang="en-US" dirty="0"/>
                  <a:t>每条边上的串以</a:t>
                </a:r>
                <a14:m>
                  <m:oMath xmlns:m="http://schemas.openxmlformats.org/officeDocument/2006/math">
                    <m:r>
                      <a:rPr lang="en-US" altLang="zh-CN" i="1" dirty="0" smtClean="0">
                        <a:latin typeface="Cambria Math" panose="02040503050406030204" pitchFamily="18" charset="0"/>
                      </a:rPr>
                      <m:t>𝑡𝑟𝑖𝑒</m:t>
                    </m:r>
                  </m:oMath>
                </a14:m>
                <a:r>
                  <a:rPr lang="zh-CN" altLang="en-US" dirty="0"/>
                  <a:t>的方式给出，即给你一棵</a:t>
                </a:r>
                <a14:m>
                  <m:oMath xmlns:m="http://schemas.openxmlformats.org/officeDocument/2006/math">
                    <m:r>
                      <a:rPr lang="en-US" altLang="zh-CN" i="1" dirty="0" smtClean="0">
                        <a:latin typeface="Cambria Math" panose="02040503050406030204" pitchFamily="18" charset="0"/>
                      </a:rPr>
                      <m:t>𝑡𝑟𝑖𝑒</m:t>
                    </m:r>
                  </m:oMath>
                </a14:m>
                <a:r>
                  <a:rPr lang="zh-CN" altLang="en-US" dirty="0"/>
                  <a:t>，再告诉你每条边上的串在</a:t>
                </a:r>
                <a14:m>
                  <m:oMath xmlns:m="http://schemas.openxmlformats.org/officeDocument/2006/math">
                    <m:r>
                      <a:rPr lang="en-US" altLang="zh-CN" i="1" dirty="0" smtClean="0">
                        <a:latin typeface="Cambria Math" panose="02040503050406030204" pitchFamily="18" charset="0"/>
                      </a:rPr>
                      <m:t>𝑡𝑟𝑖𝑒</m:t>
                    </m:r>
                  </m:oMath>
                </a14:m>
                <a:r>
                  <a:rPr lang="zh-CN" altLang="en-US" dirty="0"/>
                  <a:t>上所对应的叶子节点</a:t>
                </a:r>
                <a:endParaRPr lang="en-US" altLang="zh-CN" dirty="0"/>
              </a:p>
              <a:p>
                <a:r>
                  <a:rPr lang="zh-CN" altLang="en-US" dirty="0"/>
                  <a:t>多组数据</a:t>
                </a:r>
                <a:endParaRPr lang="en-US" altLang="zh-CN" dirty="0"/>
              </a:p>
              <a:p>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≤10,</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oMath>
                </a14:m>
                <a:r>
                  <a:rPr lang="en-US" altLang="zh-CN" dirty="0"/>
                  <a:t>,</a:t>
                </a:r>
                <a14:m>
                  <m:oMath xmlns:m="http://schemas.openxmlformats.org/officeDocument/2006/math">
                    <m:r>
                      <a:rPr lang="en-US" altLang="zh-CN" i="1" dirty="0" smtClean="0">
                        <a:latin typeface="Cambria Math" panose="02040503050406030204" pitchFamily="18" charset="0"/>
                      </a:rPr>
                      <m:t>𝑡𝑟𝑖𝑒</m:t>
                    </m:r>
                  </m:oMath>
                </a14:m>
                <a:r>
                  <a:rPr lang="zh-CN" altLang="en-US" dirty="0"/>
                  <a:t>节点数</a:t>
                </a:r>
                <a14:m>
                  <m:oMath xmlns:m="http://schemas.openxmlformats.org/officeDocument/2006/math">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oMath>
                </a14:m>
                <a:endParaRPr lang="zh-CN" altLang="en-US" dirty="0"/>
              </a:p>
            </p:txBody>
          </p:sp>
        </mc:Choice>
        <mc:Fallback xmlns="">
          <p:sp>
            <p:nvSpPr>
              <p:cNvPr id="3" name="内容占位符 2">
                <a:extLst>
                  <a:ext uri="{FF2B5EF4-FFF2-40B4-BE49-F238E27FC236}">
                    <a16:creationId xmlns:a16="http://schemas.microsoft.com/office/drawing/2014/main" id="{AE9443D2-7552-4E12-800F-FEB6A182E362}"/>
                  </a:ext>
                </a:extLst>
              </p:cNvPr>
              <p:cNvSpPr>
                <a:spLocks noGrp="1" noRot="1" noChangeAspect="1" noMove="1" noResize="1" noEditPoints="1" noAdjustHandles="1" noChangeArrowheads="1" noChangeShapeType="1" noTextEdit="1"/>
              </p:cNvSpPr>
              <p:nvPr>
                <p:ph idx="1"/>
              </p:nvPr>
            </p:nvSpPr>
            <p:spPr>
              <a:blipFill>
                <a:blip r:embed="rId2"/>
                <a:stretch>
                  <a:fillRect l="-479" t="-1129" r="-30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979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7A7F5-1C11-419F-B5D9-5DAA2AC30598}"/>
              </a:ext>
            </a:extLst>
          </p:cNvPr>
          <p:cNvSpPr>
            <a:spLocks noGrp="1"/>
          </p:cNvSpPr>
          <p:nvPr>
            <p:ph type="title"/>
          </p:nvPr>
        </p:nvSpPr>
        <p:spPr/>
        <p:txBody>
          <a:bodyPr/>
          <a:lstStyle/>
          <a:p>
            <a:r>
              <a:rPr lang="en-US" altLang="zh-CN" dirty="0"/>
              <a:t>2-SAT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60522E0-439E-48FC-B938-E782E13BED25}"/>
                  </a:ext>
                </a:extLst>
              </p:cNvPr>
              <p:cNvSpPr>
                <a:spLocks noGrp="1"/>
              </p:cNvSpPr>
              <p:nvPr>
                <p:ph idx="1"/>
              </p:nvPr>
            </p:nvSpPr>
            <p:spPr/>
            <p:txBody>
              <a:bodyPr/>
              <a:lstStyle/>
              <a:p>
                <a:r>
                  <a:rPr lang="zh-CN" altLang="en-US" dirty="0"/>
                  <a:t>几种连边模型：</a:t>
                </a:r>
                <a:endParaRPr lang="en-US" altLang="zh-CN" dirty="0"/>
              </a:p>
              <a:p>
                <a:r>
                  <a:rPr lang="en-US" altLang="zh-CN" dirty="0"/>
                  <a:t>1.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zh-CN" altLang="en-US" i="1">
                        <a:latin typeface="Cambria Math" panose="02040503050406030204" pitchFamily="18" charset="0"/>
                      </a:rPr>
                      <m:t>不能</m:t>
                    </m:r>
                  </m:oMath>
                </a14:m>
                <a:r>
                  <a:rPr lang="zh-CN" altLang="en-US" dirty="0"/>
                  <a:t>同时取</a:t>
                </a:r>
                <a:endParaRPr lang="en-US" altLang="zh-CN" dirty="0"/>
              </a:p>
              <a:p>
                <a:r>
                  <a:rPr lang="zh-CN" altLang="en-US" dirty="0"/>
                  <a:t>如果选择了</a:t>
                </a:r>
                <a14:m>
                  <m:oMath xmlns:m="http://schemas.openxmlformats.org/officeDocument/2006/math">
                    <m:r>
                      <a:rPr lang="en-US" altLang="zh-CN" b="0" i="1" smtClean="0">
                        <a:latin typeface="Cambria Math" panose="02040503050406030204" pitchFamily="18" charset="0"/>
                      </a:rPr>
                      <m:t>𝐴</m:t>
                    </m:r>
                  </m:oMath>
                </a14:m>
                <a:r>
                  <a:rPr lang="zh-CN" altLang="en-US" dirty="0"/>
                  <a:t>就必定选择</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zh-CN" altLang="en-US" dirty="0"/>
                  <a:t>，如果选择了</a:t>
                </a:r>
                <a14:m>
                  <m:oMath xmlns:m="http://schemas.openxmlformats.org/officeDocument/2006/math">
                    <m:r>
                      <a:rPr lang="en-US" altLang="zh-CN" b="0" i="1" smtClean="0">
                        <a:latin typeface="Cambria Math" panose="02040503050406030204" pitchFamily="18" charset="0"/>
                      </a:rPr>
                      <m:t>𝐵</m:t>
                    </m:r>
                  </m:oMath>
                </a14:m>
                <a:r>
                  <a:rPr lang="zh-CN" altLang="en-US" dirty="0"/>
                  <a:t>就必定选择</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a14:m>
                <a:r>
                  <a:rPr lang="zh-CN" altLang="en-US" dirty="0"/>
                  <a:t>，因此从</a:t>
                </a:r>
                <a14:m>
                  <m:oMath xmlns:m="http://schemas.openxmlformats.org/officeDocument/2006/math">
                    <m:r>
                      <a:rPr lang="en-US" altLang="zh-CN" b="0" i="1" smtClean="0">
                        <a:latin typeface="Cambria Math" panose="02040503050406030204" pitchFamily="18" charset="0"/>
                      </a:rPr>
                      <m:t>𝐴</m:t>
                    </m:r>
                    <m:r>
                      <a:rPr lang="zh-CN" altLang="en-US" i="1">
                        <a:latin typeface="Cambria Math" panose="02040503050406030204" pitchFamily="18" charset="0"/>
                      </a:rPr>
                      <m:t>向</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zh-CN" altLang="en-US" dirty="0"/>
                  <a:t>连一条边，从</a:t>
                </a:r>
                <a14:m>
                  <m:oMath xmlns:m="http://schemas.openxmlformats.org/officeDocument/2006/math">
                    <m:r>
                      <a:rPr lang="en-US" altLang="zh-CN" b="0" i="1" smtClean="0">
                        <a:latin typeface="Cambria Math" panose="02040503050406030204" pitchFamily="18" charset="0"/>
                      </a:rPr>
                      <m:t>𝐵</m:t>
                    </m:r>
                  </m:oMath>
                </a14:m>
                <a:r>
                  <a:rPr lang="zh-CN" altLang="en-US" dirty="0"/>
                  <a:t>向</a:t>
                </a:r>
                <a14:m>
                  <m:oMath xmlns:m="http://schemas.openxmlformats.org/officeDocument/2006/math">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dirty="0"/>
                  <a:t>连一条边</a:t>
                </a:r>
                <a:endParaRPr lang="en-US" altLang="zh-CN" dirty="0"/>
              </a:p>
              <a:p>
                <a:r>
                  <a:rPr lang="en-US" altLang="zh-CN" dirty="0"/>
                  <a:t>2.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a:t>不能同时不取</a:t>
                </a:r>
                <a:endParaRPr lang="en-US" altLang="zh-CN" dirty="0"/>
              </a:p>
              <a:p>
                <a:r>
                  <a:rPr lang="zh-CN" altLang="en-US" dirty="0"/>
                  <a:t>如果选择了</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a14:m>
                <a:r>
                  <a:rPr lang="zh-CN" altLang="en-US" dirty="0"/>
                  <a:t>就必定选择</a:t>
                </a:r>
                <a14:m>
                  <m:oMath xmlns:m="http://schemas.openxmlformats.org/officeDocument/2006/math">
                    <m:r>
                      <a:rPr lang="en-US" altLang="zh-CN" b="0" i="1" smtClean="0">
                        <a:latin typeface="Cambria Math" panose="02040503050406030204" pitchFamily="18" charset="0"/>
                      </a:rPr>
                      <m:t>𝐵</m:t>
                    </m:r>
                  </m:oMath>
                </a14:m>
                <a:r>
                  <a:rPr lang="zh-CN" altLang="en-US" dirty="0"/>
                  <a:t>，如果选择了</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zh-CN" altLang="en-US" dirty="0"/>
                  <a:t>就必定选择</a:t>
                </a:r>
                <a14:m>
                  <m:oMath xmlns:m="http://schemas.openxmlformats.org/officeDocument/2006/math">
                    <m:r>
                      <a:rPr lang="en-US" altLang="zh-CN" b="0" i="1" smtClean="0">
                        <a:latin typeface="Cambria Math" panose="02040503050406030204" pitchFamily="18" charset="0"/>
                      </a:rPr>
                      <m:t>𝐴</m:t>
                    </m:r>
                  </m:oMath>
                </a14:m>
                <a:r>
                  <a:rPr lang="zh-CN" altLang="en-US" dirty="0"/>
                  <a:t>，因此从</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a14:m>
                <a:r>
                  <a:rPr lang="zh-CN" altLang="en-US" dirty="0"/>
                  <a:t>向</a:t>
                </a:r>
                <a14:m>
                  <m:oMath xmlns:m="http://schemas.openxmlformats.org/officeDocument/2006/math">
                    <m:r>
                      <a:rPr lang="en-US" altLang="zh-CN" b="0" i="1" dirty="0" smtClean="0">
                        <a:latin typeface="Cambria Math" panose="02040503050406030204" pitchFamily="18" charset="0"/>
                      </a:rPr>
                      <m:t>𝐵</m:t>
                    </m:r>
                  </m:oMath>
                </a14:m>
                <a:r>
                  <a:rPr lang="zh-CN" altLang="en-US" dirty="0"/>
                  <a:t>连一条边，从</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zh-CN" altLang="en-US" dirty="0"/>
                  <a:t>向</a:t>
                </a:r>
                <a14:m>
                  <m:oMath xmlns:m="http://schemas.openxmlformats.org/officeDocument/2006/math">
                    <m:r>
                      <a:rPr lang="en-US" altLang="zh-CN" b="0" i="1" dirty="0" smtClean="0">
                        <a:latin typeface="Cambria Math" panose="02040503050406030204" pitchFamily="18" charset="0"/>
                      </a:rPr>
                      <m:t>𝐴</m:t>
                    </m:r>
                  </m:oMath>
                </a14:m>
                <a:r>
                  <a:rPr lang="zh-CN" altLang="en-US" dirty="0"/>
                  <a:t>连一条边</a:t>
                </a:r>
                <a:endParaRPr lang="en-US" altLang="zh-CN" dirty="0"/>
              </a:p>
              <a:p>
                <a:r>
                  <a:rPr lang="en-US" altLang="zh-CN" dirty="0"/>
                  <a:t>3. </a:t>
                </a:r>
                <a14:m>
                  <m:oMath xmlns:m="http://schemas.openxmlformats.org/officeDocument/2006/math">
                    <m:r>
                      <a:rPr lang="en-US" altLang="zh-CN" b="0" i="1" smtClean="0">
                        <a:latin typeface="Cambria Math" panose="02040503050406030204" pitchFamily="18" charset="0"/>
                      </a:rPr>
                      <m:t>𝐴</m:t>
                    </m:r>
                  </m:oMath>
                </a14:m>
                <a:r>
                  <a:rPr lang="zh-CN" altLang="en-US" dirty="0"/>
                  <a:t>必须取</a:t>
                </a:r>
                <a:endParaRPr lang="en-US" altLang="zh-CN" dirty="0"/>
              </a:p>
              <a:p>
                <a:r>
                  <a:rPr lang="zh-CN" altLang="en-US" dirty="0"/>
                  <a:t>从</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a14:m>
                <a:r>
                  <a:rPr lang="zh-CN" altLang="en-US" dirty="0"/>
                  <a:t>向</a:t>
                </a:r>
                <a14:m>
                  <m:oMath xmlns:m="http://schemas.openxmlformats.org/officeDocument/2006/math">
                    <m:r>
                      <a:rPr lang="en-US" altLang="zh-CN" b="0" i="1" dirty="0" smtClean="0">
                        <a:latin typeface="Cambria Math" panose="02040503050406030204" pitchFamily="18" charset="0"/>
                      </a:rPr>
                      <m:t>𝐴</m:t>
                    </m:r>
                  </m:oMath>
                </a14:m>
                <a:r>
                  <a:rPr lang="zh-CN" altLang="en-US" dirty="0"/>
                  <a:t>连一条边，这样就保证了在最终方案中，我们一定会选择</a:t>
                </a:r>
                <a14:m>
                  <m:oMath xmlns:m="http://schemas.openxmlformats.org/officeDocument/2006/math">
                    <m:r>
                      <a:rPr lang="en-US" altLang="zh-CN" b="0" i="1" smtClean="0">
                        <a:latin typeface="Cambria Math" panose="02040503050406030204" pitchFamily="18" charset="0"/>
                      </a:rPr>
                      <m:t>𝐴</m:t>
                    </m:r>
                  </m:oMath>
                </a14:m>
                <a:r>
                  <a:rPr lang="zh-CN" altLang="en-US" dirty="0"/>
                  <a:t>，并且不选择</a:t>
                </a:r>
                <a14:m>
                  <m:oMath xmlns:m="http://schemas.openxmlformats.org/officeDocument/2006/math">
                    <m:r>
                      <a:rPr lang="en-US" altLang="zh-CN" b="0" i="1" smtClean="0">
                        <a:latin typeface="Cambria Math" panose="02040503050406030204" pitchFamily="18" charset="0"/>
                      </a:rPr>
                      <m:t>𝐴</m:t>
                    </m:r>
                  </m:oMath>
                </a14:m>
                <a:r>
                  <a:rPr lang="zh-CN" altLang="en-US" dirty="0"/>
                  <a:t>的方案一定是不合法的</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60522E0-439E-48FC-B938-E782E13BED25}"/>
                  </a:ext>
                </a:extLst>
              </p:cNvPr>
              <p:cNvSpPr>
                <a:spLocks noGrp="1" noRot="1" noChangeAspect="1" noMove="1" noResize="1" noEditPoints="1" noAdjustHandles="1" noChangeArrowheads="1" noChangeShapeType="1" noTextEdit="1"/>
              </p:cNvSpPr>
              <p:nvPr>
                <p:ph idx="1"/>
              </p:nvPr>
            </p:nvSpPr>
            <p:spPr>
              <a:blipFill>
                <a:blip r:embed="rId2"/>
                <a:stretch>
                  <a:fillRect l="-479" t="-1129" r="-4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088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1968E-1F11-4FFF-8867-4D367C4562E8}"/>
              </a:ext>
            </a:extLst>
          </p:cNvPr>
          <p:cNvSpPr>
            <a:spLocks noGrp="1"/>
          </p:cNvSpPr>
          <p:nvPr>
            <p:ph type="title"/>
          </p:nvPr>
        </p:nvSpPr>
        <p:spPr/>
        <p:txBody>
          <a:bodyPr/>
          <a:lstStyle/>
          <a:p>
            <a:r>
              <a:rPr lang="en-US" altLang="zh-CN" dirty="0"/>
              <a:t>CF568C New Language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CA0EE9C-E3B3-4243-9CE1-7694AE7092DB}"/>
                  </a:ext>
                </a:extLst>
              </p:cNvPr>
              <p:cNvSpPr>
                <a:spLocks noGrp="1"/>
              </p:cNvSpPr>
              <p:nvPr>
                <p:ph idx="1"/>
              </p:nvPr>
            </p:nvSpPr>
            <p:spPr/>
            <p:txBody>
              <a:bodyPr/>
              <a:lstStyle/>
              <a:p>
                <a:r>
                  <a:rPr lang="zh-CN" altLang="en-US" dirty="0"/>
                  <a:t>给定字符集</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−1</m:t>
                    </m:r>
                  </m:oMath>
                </a14:m>
                <a:r>
                  <a:rPr lang="zh-CN" altLang="en-US" dirty="0"/>
                  <a:t>，其中有一些是元音，有一些是辅音</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𝑚</m:t>
                    </m:r>
                  </m:oMath>
                </a14:m>
                <a:r>
                  <a:rPr lang="zh-CN" altLang="en-US" dirty="0"/>
                  <a:t>个限制，每个限制形如“如果第</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个位置是元音</a:t>
                </a:r>
                <a:r>
                  <a:rPr lang="en-US" altLang="zh-CN" dirty="0"/>
                  <a:t>/</a:t>
                </a:r>
                <a:r>
                  <a:rPr lang="zh-CN" altLang="en-US" dirty="0"/>
                  <a:t>辅音，则</a:t>
                </a:r>
                <a14:m>
                  <m:oMath xmlns:m="http://schemas.openxmlformats.org/officeDocument/2006/math">
                    <m:r>
                      <a:rPr lang="zh-CN" altLang="en-US" b="0" i="1" dirty="0">
                        <a:latin typeface="Cambria Math" panose="02040503050406030204" pitchFamily="18" charset="0"/>
                      </a:rPr>
                      <m:t>第</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Sub>
                    <m:r>
                      <a:rPr lang="zh-CN" altLang="en-US" i="1">
                        <a:latin typeface="Cambria Math" panose="02040503050406030204" pitchFamily="18" charset="0"/>
                      </a:rPr>
                      <m:t>个</m:t>
                    </m:r>
                  </m:oMath>
                </a14:m>
                <a:r>
                  <a:rPr lang="zh-CN" altLang="en-US" dirty="0"/>
                  <a:t>位置是元音</a:t>
                </a:r>
                <a:r>
                  <a:rPr lang="en-US" altLang="zh-CN" dirty="0"/>
                  <a:t>/</a:t>
                </a:r>
                <a:r>
                  <a:rPr lang="zh-CN" altLang="en-US" dirty="0"/>
                  <a:t>辅音”</a:t>
                </a:r>
                <a:endParaRPr lang="en-US" altLang="zh-CN" dirty="0"/>
              </a:p>
              <a:p>
                <a:r>
                  <a:rPr lang="zh-CN" altLang="en-US" dirty="0"/>
                  <a:t>你需要构造一个长度为</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m:t>
                    </m:r>
                    <m:r>
                      <a:rPr lang="zh-CN" altLang="en-US" i="1" smtClean="0">
                        <a:latin typeface="Cambria Math" panose="02040503050406030204" pitchFamily="18" charset="0"/>
                      </a:rPr>
                      <m:t>且</m:t>
                    </m:r>
                  </m:oMath>
                </a14:m>
                <a:r>
                  <a:rPr lang="zh-CN" altLang="en-US" dirty="0"/>
                  <a:t>满足这</a:t>
                </a:r>
                <a14:m>
                  <m:oMath xmlns:m="http://schemas.openxmlformats.org/officeDocument/2006/math">
                    <m:r>
                      <a:rPr lang="en-US" altLang="zh-CN" b="0" i="1" smtClean="0">
                        <a:latin typeface="Cambria Math" panose="02040503050406030204" pitchFamily="18" charset="0"/>
                      </a:rPr>
                      <m:t>𝑚</m:t>
                    </m:r>
                  </m:oMath>
                </a14:m>
                <a:r>
                  <a:rPr lang="zh-CN" altLang="en-US" dirty="0"/>
                  <a:t>个限制，同时字典序不能小于</a:t>
                </a:r>
                <a14:m>
                  <m:oMath xmlns:m="http://schemas.openxmlformats.org/officeDocument/2006/math">
                    <m:r>
                      <a:rPr lang="en-US" altLang="zh-CN" b="0" i="1" smtClean="0">
                        <a:latin typeface="Cambria Math" panose="02040503050406030204" pitchFamily="18" charset="0"/>
                      </a:rPr>
                      <m:t>𝑠</m:t>
                    </m:r>
                  </m:oMath>
                </a14:m>
                <a:r>
                  <a:rPr lang="zh-CN" altLang="en-US" dirty="0"/>
                  <a:t>的串，并且要让这个串的字典序尽量小</a:t>
                </a:r>
                <a:endParaRPr lang="en-US" altLang="zh-CN" dirty="0"/>
              </a:p>
              <a:p>
                <a:r>
                  <a:rPr lang="zh-CN" altLang="en-US" dirty="0"/>
                  <a:t>构造方案或输出无解</a:t>
                </a:r>
                <a:endParaRPr lang="en-US" altLang="zh-CN" dirty="0"/>
              </a:p>
              <a:p>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≤26,</m:t>
                    </m:r>
                    <m:r>
                      <a:rPr lang="en-US" altLang="zh-CN" b="0" i="1" smtClean="0">
                        <a:latin typeface="Cambria Math" panose="02040503050406030204" pitchFamily="18" charset="0"/>
                      </a:rPr>
                      <m:t>𝑛</m:t>
                    </m:r>
                    <m:r>
                      <a:rPr lang="en-US" altLang="zh-CN" b="0" i="1" smtClean="0">
                        <a:latin typeface="Cambria Math" panose="02040503050406030204" pitchFamily="18" charset="0"/>
                      </a:rPr>
                      <m:t>≤200,</m:t>
                    </m:r>
                    <m:r>
                      <a:rPr lang="en-US" altLang="zh-CN" b="0" i="1" smtClean="0">
                        <a:latin typeface="Cambria Math" panose="02040503050406030204" pitchFamily="18" charset="0"/>
                      </a:rPr>
                      <m:t>𝑚</m:t>
                    </m:r>
                    <m:r>
                      <a:rPr lang="en-US" altLang="zh-CN" b="0" i="1" smtClean="0">
                        <a:latin typeface="Cambria Math" panose="02040503050406030204" pitchFamily="18" charset="0"/>
                      </a:rPr>
                      <m:t>≤4</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endParaRPr lang="zh-CN" altLang="en-US" dirty="0"/>
              </a:p>
            </p:txBody>
          </p:sp>
        </mc:Choice>
        <mc:Fallback xmlns="">
          <p:sp>
            <p:nvSpPr>
              <p:cNvPr id="3" name="内容占位符 2">
                <a:extLst>
                  <a:ext uri="{FF2B5EF4-FFF2-40B4-BE49-F238E27FC236}">
                    <a16:creationId xmlns:a16="http://schemas.microsoft.com/office/drawing/2014/main" id="{0CA0EE9C-E3B3-4243-9CE1-7694AE7092DB}"/>
                  </a:ext>
                </a:extLst>
              </p:cNvPr>
              <p:cNvSpPr>
                <a:spLocks noGrp="1" noRot="1" noChangeAspect="1" noMove="1" noResize="1" noEditPoints="1" noAdjustHandles="1" noChangeArrowheads="1" noChangeShapeType="1" noTextEdit="1"/>
              </p:cNvSpPr>
              <p:nvPr>
                <p:ph idx="1"/>
              </p:nvPr>
            </p:nvSpPr>
            <p:spPr>
              <a:blipFill>
                <a:blip r:embed="rId2"/>
                <a:stretch>
                  <a:fillRect l="-479" t="-1129" r="-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773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9328C-FCC5-4E4F-AF78-1749B812A3F5}"/>
              </a:ext>
            </a:extLst>
          </p:cNvPr>
          <p:cNvSpPr>
            <a:spLocks noGrp="1"/>
          </p:cNvSpPr>
          <p:nvPr>
            <p:ph type="title"/>
          </p:nvPr>
        </p:nvSpPr>
        <p:spPr/>
        <p:txBody>
          <a:bodyPr/>
          <a:lstStyle/>
          <a:p>
            <a:r>
              <a:rPr lang="en-US" altLang="zh-CN" dirty="0"/>
              <a:t>CF568C New Language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E4B638-1550-41CA-95C4-6931A1E740D4}"/>
                  </a:ext>
                </a:extLst>
              </p:cNvPr>
              <p:cNvSpPr>
                <a:spLocks noGrp="1"/>
              </p:cNvSpPr>
              <p:nvPr>
                <p:ph idx="1"/>
              </p:nvPr>
            </p:nvSpPr>
            <p:spPr/>
            <p:txBody>
              <a:bodyPr/>
              <a:lstStyle/>
              <a:p>
                <a:r>
                  <a:rPr lang="zh-CN" altLang="en-US" dirty="0"/>
                  <a:t>先不管“字典序尽量小且不能小于</a:t>
                </a:r>
                <a14:m>
                  <m:oMath xmlns:m="http://schemas.openxmlformats.org/officeDocument/2006/math">
                    <m:r>
                      <a:rPr lang="en-US" altLang="zh-CN" b="0" i="1" smtClean="0">
                        <a:latin typeface="Cambria Math" panose="02040503050406030204" pitchFamily="18" charset="0"/>
                      </a:rPr>
                      <m:t>𝑠</m:t>
                    </m:r>
                  </m:oMath>
                </a14:m>
                <a:r>
                  <a:rPr lang="zh-CN" altLang="en-US" dirty="0"/>
                  <a:t>”这一限制</a:t>
                </a:r>
                <a:endParaRPr lang="en-US" altLang="zh-CN" dirty="0"/>
              </a:p>
              <a:p>
                <a:r>
                  <a:rPr lang="zh-CN" altLang="en-US" dirty="0"/>
                  <a:t>考虑如何判断可行</a:t>
                </a:r>
                <a:endParaRPr lang="en-US" altLang="zh-CN" dirty="0"/>
              </a:p>
              <a:p>
                <a:r>
                  <a:rPr lang="zh-CN" altLang="en-US" dirty="0"/>
                  <a:t>注意到在这</a:t>
                </a:r>
                <a14:m>
                  <m:oMath xmlns:m="http://schemas.openxmlformats.org/officeDocument/2006/math">
                    <m:r>
                      <a:rPr lang="en-US" altLang="zh-CN" b="0" i="1" smtClean="0">
                        <a:latin typeface="Cambria Math" panose="02040503050406030204" pitchFamily="18" charset="0"/>
                      </a:rPr>
                      <m:t>𝑚</m:t>
                    </m:r>
                    <m:r>
                      <a:rPr lang="zh-CN" altLang="en-US" i="1">
                        <a:latin typeface="Cambria Math" panose="02040503050406030204" pitchFamily="18" charset="0"/>
                      </a:rPr>
                      <m:t>条</m:t>
                    </m:r>
                  </m:oMath>
                </a14:m>
                <a:r>
                  <a:rPr lang="zh-CN" altLang="en-US" dirty="0"/>
                  <a:t>限制中，我们不关心每个位置上的字符具体是什么，我们只关心这些位置上的字符是元音还是辅音</a:t>
                </a:r>
                <a:endParaRPr lang="en-US" altLang="zh-CN" dirty="0"/>
              </a:p>
              <a:p>
                <a:r>
                  <a:rPr lang="zh-CN" altLang="en-US" dirty="0"/>
                  <a:t>因此每个位置只有两种状态：是元音或者是辅音</a:t>
                </a:r>
                <a:endParaRPr lang="en-US" altLang="zh-CN" dirty="0"/>
              </a:p>
              <a:p>
                <a:r>
                  <a:rPr lang="zh-CN" altLang="en-US" dirty="0"/>
                  <a:t>根据这些限制建出图，然后跑一遍</a:t>
                </a:r>
                <a14:m>
                  <m:oMath xmlns:m="http://schemas.openxmlformats.org/officeDocument/2006/math">
                    <m:r>
                      <a:rPr lang="en-US" altLang="zh-CN" b="0" i="1" smtClean="0">
                        <a:latin typeface="Cambria Math" panose="02040503050406030204" pitchFamily="18" charset="0"/>
                      </a:rPr>
                      <m:t>𝑡𝑎𝑟𝑗𝑎𝑛</m:t>
                    </m:r>
                  </m:oMath>
                </a14:m>
                <a:r>
                  <a:rPr lang="zh-CN" altLang="en-US" dirty="0"/>
                  <a:t>即可</a:t>
                </a:r>
              </a:p>
            </p:txBody>
          </p:sp>
        </mc:Choice>
        <mc:Fallback xmlns="">
          <p:sp>
            <p:nvSpPr>
              <p:cNvPr id="3" name="内容占位符 2">
                <a:extLst>
                  <a:ext uri="{FF2B5EF4-FFF2-40B4-BE49-F238E27FC236}">
                    <a16:creationId xmlns:a16="http://schemas.microsoft.com/office/drawing/2014/main" id="{93E4B638-1550-41CA-95C4-6931A1E740D4}"/>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213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12793-5542-4B1D-900D-5A2B63AAE1DD}"/>
              </a:ext>
            </a:extLst>
          </p:cNvPr>
          <p:cNvSpPr>
            <a:spLocks noGrp="1"/>
          </p:cNvSpPr>
          <p:nvPr>
            <p:ph type="title"/>
          </p:nvPr>
        </p:nvSpPr>
        <p:spPr/>
        <p:txBody>
          <a:bodyPr/>
          <a:lstStyle/>
          <a:p>
            <a:r>
              <a:rPr lang="en-US" altLang="zh-CN" dirty="0"/>
              <a:t>CF568C New Language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F38F125-60E1-4AAB-8FF0-137BDD542FBC}"/>
                  </a:ext>
                </a:extLst>
              </p:cNvPr>
              <p:cNvSpPr>
                <a:spLocks noGrp="1"/>
              </p:cNvSpPr>
              <p:nvPr>
                <p:ph idx="1"/>
              </p:nvPr>
            </p:nvSpPr>
            <p:spPr>
              <a:xfrm>
                <a:off x="2589211" y="2133600"/>
                <a:ext cx="9094057" cy="4418504"/>
              </a:xfrm>
            </p:spPr>
            <p:txBody>
              <a:bodyPr/>
              <a:lstStyle/>
              <a:p>
                <a:r>
                  <a:rPr lang="zh-CN" altLang="en-US" dirty="0"/>
                  <a:t>现在考虑加上字典序的限制</a:t>
                </a:r>
                <a:endParaRPr lang="en-US" altLang="zh-CN" dirty="0"/>
              </a:p>
              <a:p>
                <a:r>
                  <a:rPr lang="zh-CN" altLang="en-US" dirty="0"/>
                  <a:t>枚举答案与</a:t>
                </a:r>
                <a14:m>
                  <m:oMath xmlns:m="http://schemas.openxmlformats.org/officeDocument/2006/math">
                    <m:r>
                      <a:rPr lang="en-US" altLang="zh-CN" b="0" i="1" smtClean="0">
                        <a:latin typeface="Cambria Math" panose="02040503050406030204" pitchFamily="18" charset="0"/>
                      </a:rPr>
                      <m:t>𝑠</m:t>
                    </m:r>
                  </m:oMath>
                </a14:m>
                <a:r>
                  <a:rPr lang="zh-CN" altLang="en-US" dirty="0"/>
                  <a:t>串的</a:t>
                </a:r>
                <a14:m>
                  <m:oMath xmlns:m="http://schemas.openxmlformats.org/officeDocument/2006/math">
                    <m:r>
                      <a:rPr lang="en-US" altLang="zh-CN" b="0" i="1" smtClean="0">
                        <a:latin typeface="Cambria Math" panose="02040503050406030204" pitchFamily="18" charset="0"/>
                      </a:rPr>
                      <m:t>𝑙𝑐𝑝</m:t>
                    </m:r>
                  </m:oMath>
                </a14:m>
                <a:r>
                  <a:rPr lang="zh-CN" altLang="en-US" dirty="0"/>
                  <a:t>长度，我们希望这个</a:t>
                </a:r>
                <a14:m>
                  <m:oMath xmlns:m="http://schemas.openxmlformats.org/officeDocument/2006/math">
                    <m:r>
                      <a:rPr lang="en-US" altLang="zh-CN" b="0" i="1" smtClean="0">
                        <a:latin typeface="Cambria Math" panose="02040503050406030204" pitchFamily="18" charset="0"/>
                      </a:rPr>
                      <m:t>𝑙𝑐𝑝</m:t>
                    </m:r>
                  </m:oMath>
                </a14:m>
                <a:r>
                  <a:rPr lang="zh-CN" altLang="en-US" dirty="0"/>
                  <a:t>尽可能长，假设现在我们枚举的长度是</a:t>
                </a:r>
                <a14:m>
                  <m:oMath xmlns:m="http://schemas.openxmlformats.org/officeDocument/2006/math">
                    <m:r>
                      <a:rPr lang="en-US" altLang="zh-CN" b="0" i="1" smtClean="0">
                        <a:latin typeface="Cambria Math" panose="02040503050406030204" pitchFamily="18" charset="0"/>
                      </a:rPr>
                      <m:t>𝑘</m:t>
                    </m:r>
                  </m:oMath>
                </a14:m>
                <a:endParaRPr lang="en-US" altLang="zh-CN" dirty="0"/>
              </a:p>
              <a:p>
                <a:r>
                  <a:rPr lang="zh-CN" altLang="en-US" dirty="0"/>
                  <a:t>限制变为：前</a:t>
                </a:r>
                <a14:m>
                  <m:oMath xmlns:m="http://schemas.openxmlformats.org/officeDocument/2006/math">
                    <m:r>
                      <a:rPr lang="en-US" altLang="zh-CN" b="0" i="1" smtClean="0">
                        <a:latin typeface="Cambria Math" panose="02040503050406030204" pitchFamily="18" charset="0"/>
                      </a:rPr>
                      <m:t>𝑘</m:t>
                    </m:r>
                  </m:oMath>
                </a14:m>
                <a:r>
                  <a:rPr lang="zh-CN" altLang="en-US" dirty="0"/>
                  <a:t>个字符与</a:t>
                </a:r>
                <a14:m>
                  <m:oMath xmlns:m="http://schemas.openxmlformats.org/officeDocument/2006/math">
                    <m:r>
                      <a:rPr lang="en-US" altLang="zh-CN" b="0" i="1" smtClean="0">
                        <a:latin typeface="Cambria Math" panose="02040503050406030204" pitchFamily="18" charset="0"/>
                      </a:rPr>
                      <m:t>𝑠</m:t>
                    </m:r>
                  </m:oMath>
                </a14:m>
                <a:r>
                  <a:rPr lang="zh-CN" altLang="en-US" dirty="0"/>
                  <a:t>串完全相同，第</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m:t>
                    </m:r>
                    <m:r>
                      <a:rPr lang="zh-CN" altLang="en-US" i="1">
                        <a:latin typeface="Cambria Math" panose="02040503050406030204" pitchFamily="18" charset="0"/>
                      </a:rPr>
                      <m:t>个</m:t>
                    </m:r>
                  </m:oMath>
                </a14:m>
                <a:r>
                  <a:rPr lang="zh-CN" altLang="en-US" dirty="0"/>
                  <a:t>字符必须大于</a:t>
                </a:r>
                <a14:m>
                  <m:oMath xmlns:m="http://schemas.openxmlformats.org/officeDocument/2006/math">
                    <m:r>
                      <a:rPr lang="en-US" altLang="zh-CN" b="0" i="1" smtClean="0">
                        <a:latin typeface="Cambria Math" panose="02040503050406030204" pitchFamily="18" charset="0"/>
                      </a:rPr>
                      <m:t>𝑠</m:t>
                    </m:r>
                  </m:oMath>
                </a14:m>
                <a:r>
                  <a:rPr lang="zh-CN" altLang="en-US" dirty="0"/>
                  <a:t>的对应字符，且满足之前给的</a:t>
                </a:r>
                <a14:m>
                  <m:oMath xmlns:m="http://schemas.openxmlformats.org/officeDocument/2006/math">
                    <m:r>
                      <a:rPr lang="en-US" altLang="zh-CN" b="0" i="1" smtClean="0">
                        <a:latin typeface="Cambria Math" panose="02040503050406030204" pitchFamily="18" charset="0"/>
                      </a:rPr>
                      <m:t>𝑚</m:t>
                    </m:r>
                  </m:oMath>
                </a14:m>
                <a:r>
                  <a:rPr lang="zh-CN" altLang="en-US" dirty="0"/>
                  <a:t>条限制</a:t>
                </a:r>
                <a:endParaRPr lang="en-US" altLang="zh-CN" dirty="0"/>
              </a:p>
              <a:p>
                <a:r>
                  <a:rPr lang="zh-CN" altLang="en-US" dirty="0"/>
                  <a:t>此时可以直接套用</a:t>
                </a:r>
                <a:r>
                  <a:rPr lang="en-US" altLang="zh-CN" dirty="0"/>
                  <a:t>2SAT</a:t>
                </a:r>
              </a:p>
              <a:p>
                <a:r>
                  <a:rPr lang="zh-CN" altLang="en-US" dirty="0"/>
                  <a:t>枚举了</a:t>
                </a:r>
                <a14:m>
                  <m:oMath xmlns:m="http://schemas.openxmlformats.org/officeDocument/2006/math">
                    <m:r>
                      <a:rPr lang="en-US" altLang="zh-CN" b="0" i="1" smtClean="0">
                        <a:latin typeface="Cambria Math" panose="02040503050406030204" pitchFamily="18" charset="0"/>
                      </a:rPr>
                      <m:t>𝑙𝑐𝑝</m:t>
                    </m:r>
                  </m:oMath>
                </a14:m>
                <a:r>
                  <a:rPr lang="zh-CN" altLang="en-US" dirty="0"/>
                  <a:t>之后，我们希望后面的字典序尽可能小</a:t>
                </a:r>
                <a:endParaRPr lang="en-US" altLang="zh-CN" dirty="0"/>
              </a:p>
              <a:p>
                <a:r>
                  <a:rPr lang="zh-CN" altLang="en-US" dirty="0"/>
                  <a:t>因此考虑从前到后依次确定每一位，我们需要满足的条件变为：</a:t>
                </a:r>
                <a14:m>
                  <m:oMath xmlns:m="http://schemas.openxmlformats.org/officeDocument/2006/math">
                    <m:r>
                      <a:rPr lang="en-US" altLang="zh-CN" b="0" i="1" smtClean="0">
                        <a:latin typeface="Cambria Math" panose="02040503050406030204" pitchFamily="18" charset="0"/>
                      </a:rPr>
                      <m:t>𝑙𝑐𝑝</m:t>
                    </m:r>
                  </m:oMath>
                </a14:m>
                <a:r>
                  <a:rPr lang="zh-CN" altLang="en-US" dirty="0"/>
                  <a:t>后的第一个字符必须大于</a:t>
                </a:r>
                <a14:m>
                  <m:oMath xmlns:m="http://schemas.openxmlformats.org/officeDocument/2006/math">
                    <m:r>
                      <a:rPr lang="en-US" altLang="zh-CN" b="0" i="1" smtClean="0">
                        <a:latin typeface="Cambria Math" panose="02040503050406030204" pitchFamily="18" charset="0"/>
                      </a:rPr>
                      <m:t>𝑠</m:t>
                    </m:r>
                  </m:oMath>
                </a14:m>
                <a:r>
                  <a:rPr lang="zh-CN" altLang="en-US" dirty="0"/>
                  <a:t>的对应字符，且满足之前给的</a:t>
                </a:r>
                <a14:m>
                  <m:oMath xmlns:m="http://schemas.openxmlformats.org/officeDocument/2006/math">
                    <m:r>
                      <a:rPr lang="en-US" altLang="zh-CN" b="0" i="1" smtClean="0">
                        <a:latin typeface="Cambria Math" panose="02040503050406030204" pitchFamily="18" charset="0"/>
                      </a:rPr>
                      <m:t>𝑚</m:t>
                    </m:r>
                  </m:oMath>
                </a14:m>
                <a:r>
                  <a:rPr lang="zh-CN" altLang="en-US" dirty="0"/>
                  <a:t>条限制</a:t>
                </a:r>
                <a:endParaRPr lang="en-US" altLang="zh-CN" dirty="0"/>
              </a:p>
              <a:p>
                <a:r>
                  <a:rPr lang="zh-CN" altLang="en-US" dirty="0"/>
                  <a:t>除了</a:t>
                </a:r>
                <a14:m>
                  <m:oMath xmlns:m="http://schemas.openxmlformats.org/officeDocument/2006/math">
                    <m:r>
                      <a:rPr lang="en-US" altLang="zh-CN" b="0" i="1" smtClean="0">
                        <a:latin typeface="Cambria Math" panose="02040503050406030204" pitchFamily="18" charset="0"/>
                      </a:rPr>
                      <m:t>𝑙𝑐𝑝</m:t>
                    </m:r>
                  </m:oMath>
                </a14:m>
                <a:r>
                  <a:rPr lang="zh-CN" altLang="en-US" dirty="0"/>
                  <a:t>后的第一个位置，每个位置能放的字符只有四种可能：最小的元音字符、最小的辅音字符</a:t>
                </a:r>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𝑙𝑐𝑝</m:t>
                    </m:r>
                  </m:oMath>
                </a14:m>
                <a:r>
                  <a:rPr lang="zh-CN" altLang="en-US" dirty="0"/>
                  <a:t>后的第一个位置，它只能放比这个字符大的最小的元音</a:t>
                </a:r>
                <a:r>
                  <a:rPr lang="en-US" altLang="zh-CN" dirty="0"/>
                  <a:t>/</a:t>
                </a:r>
                <a:r>
                  <a:rPr lang="zh-CN" altLang="en-US" dirty="0"/>
                  <a:t>辅音字符</a:t>
                </a:r>
                <a:endParaRPr lang="en-US" altLang="zh-CN" dirty="0"/>
              </a:p>
              <a:p>
                <a:r>
                  <a:rPr lang="zh-CN" altLang="en-US" dirty="0"/>
                  <a:t>继续</a:t>
                </a:r>
                <a:r>
                  <a:rPr lang="en-US" altLang="zh-CN" dirty="0"/>
                  <a:t>2SAT</a:t>
                </a:r>
                <a:r>
                  <a:rPr lang="zh-CN" altLang="en-US" dirty="0"/>
                  <a:t>即可</a:t>
                </a:r>
                <a:endParaRPr lang="en-US" altLang="zh-CN" dirty="0"/>
              </a:p>
            </p:txBody>
          </p:sp>
        </mc:Choice>
        <mc:Fallback xmlns="">
          <p:sp>
            <p:nvSpPr>
              <p:cNvPr id="3" name="内容占位符 2">
                <a:extLst>
                  <a:ext uri="{FF2B5EF4-FFF2-40B4-BE49-F238E27FC236}">
                    <a16:creationId xmlns:a16="http://schemas.microsoft.com/office/drawing/2014/main" id="{4F38F125-60E1-4AAB-8FF0-137BDD542FBC}"/>
                  </a:ext>
                </a:extLst>
              </p:cNvPr>
              <p:cNvSpPr>
                <a:spLocks noGrp="1" noRot="1" noChangeAspect="1" noMove="1" noResize="1" noEditPoints="1" noAdjustHandles="1" noChangeArrowheads="1" noChangeShapeType="1" noTextEdit="1"/>
              </p:cNvSpPr>
              <p:nvPr>
                <p:ph idx="1"/>
              </p:nvPr>
            </p:nvSpPr>
            <p:spPr>
              <a:xfrm>
                <a:off x="2589211" y="2133600"/>
                <a:ext cx="9094057" cy="4418504"/>
              </a:xfrm>
              <a:blipFill>
                <a:blip r:embed="rId2"/>
                <a:stretch>
                  <a:fillRect l="-469" t="-966" r="-67" b="-17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527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31848-7715-423B-B815-B458A3D6DE9C}"/>
              </a:ext>
            </a:extLst>
          </p:cNvPr>
          <p:cNvSpPr>
            <a:spLocks noGrp="1"/>
          </p:cNvSpPr>
          <p:nvPr>
            <p:ph type="title"/>
          </p:nvPr>
        </p:nvSpPr>
        <p:spPr/>
        <p:txBody>
          <a:bodyPr/>
          <a:lstStyle/>
          <a:p>
            <a:r>
              <a:rPr lang="en-US" altLang="zh-CN" dirty="0"/>
              <a:t>CF568C New Language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E45196-4CFA-409C-9B23-7BC76752A013}"/>
                  </a:ext>
                </a:extLst>
              </p:cNvPr>
              <p:cNvSpPr>
                <a:spLocks noGrp="1"/>
              </p:cNvSpPr>
              <p:nvPr>
                <p:ph idx="1"/>
              </p:nvPr>
            </p:nvSpPr>
            <p:spPr/>
            <p:txBody>
              <a:bodyPr/>
              <a:lstStyle/>
              <a:p>
                <a:r>
                  <a:rPr lang="zh-CN" altLang="en-US" dirty="0"/>
                  <a:t>有个问题，这样做的时间复杂度为</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𝑛𝑚</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且常数很大，你会在第</a:t>
                </a:r>
                <a:r>
                  <a:rPr lang="en-US" altLang="zh-CN" dirty="0"/>
                  <a:t>16</a:t>
                </a:r>
                <a:r>
                  <a:rPr lang="zh-CN" altLang="en-US" dirty="0"/>
                  <a:t>号点</a:t>
                </a:r>
                <a:r>
                  <a:rPr lang="en-US" altLang="zh-CN" dirty="0"/>
                  <a:t>T</a:t>
                </a:r>
                <a:r>
                  <a:rPr lang="zh-CN" altLang="en-US" dirty="0"/>
                  <a:t>飞</a:t>
                </a:r>
                <a:endParaRPr lang="en-US" altLang="zh-CN" dirty="0"/>
              </a:p>
              <a:p>
                <a:r>
                  <a:rPr lang="zh-CN" altLang="en-US" dirty="0"/>
                  <a:t>考虑优化</a:t>
                </a:r>
                <a:endParaRPr lang="en-US" altLang="zh-CN" dirty="0"/>
              </a:p>
              <a:p>
                <a:r>
                  <a:rPr lang="zh-CN" altLang="en-US" dirty="0"/>
                  <a:t>我们发现无论如何我们都需要满足这</a:t>
                </a:r>
                <a14:m>
                  <m:oMath xmlns:m="http://schemas.openxmlformats.org/officeDocument/2006/math">
                    <m:r>
                      <a:rPr lang="en-US" altLang="zh-CN" b="0" i="1" smtClean="0">
                        <a:latin typeface="Cambria Math" panose="02040503050406030204" pitchFamily="18" charset="0"/>
                      </a:rPr>
                      <m:t>𝑚</m:t>
                    </m:r>
                  </m:oMath>
                </a14:m>
                <a:r>
                  <a:rPr lang="zh-CN" altLang="en-US" dirty="0"/>
                  <a:t>条限制，而</a:t>
                </a:r>
                <a14:m>
                  <m:oMath xmlns:m="http://schemas.openxmlformats.org/officeDocument/2006/math">
                    <m:r>
                      <a:rPr lang="en-US" altLang="zh-CN" b="0" i="1" smtClean="0">
                        <a:latin typeface="Cambria Math" panose="02040503050406030204" pitchFamily="18" charset="0"/>
                      </a:rPr>
                      <m:t>𝑡𝑎𝑟𝑗𝑎𝑛</m:t>
                    </m:r>
                  </m:oMath>
                </a14:m>
                <a:r>
                  <a:rPr lang="zh-CN" altLang="en-US" dirty="0"/>
                  <a:t>只需要求出强连通分量</a:t>
                </a:r>
                <a:endParaRPr lang="en-US" altLang="zh-CN" dirty="0"/>
              </a:p>
              <a:p>
                <a:r>
                  <a:rPr lang="zh-CN" altLang="en-US" dirty="0"/>
                  <a:t>因此可以一开始就将这</a:t>
                </a:r>
                <a14:m>
                  <m:oMath xmlns:m="http://schemas.openxmlformats.org/officeDocument/2006/math">
                    <m:r>
                      <a:rPr lang="en-US" altLang="zh-CN" b="0" i="1" smtClean="0">
                        <a:latin typeface="Cambria Math" panose="02040503050406030204" pitchFamily="18" charset="0"/>
                      </a:rPr>
                      <m:t>𝑚</m:t>
                    </m:r>
                  </m:oMath>
                </a14:m>
                <a:r>
                  <a:rPr lang="zh-CN" altLang="en-US" dirty="0"/>
                  <a:t>条限制加上，然后跑一遍</a:t>
                </a:r>
                <a14:m>
                  <m:oMath xmlns:m="http://schemas.openxmlformats.org/officeDocument/2006/math">
                    <m:r>
                      <a:rPr lang="en-US" altLang="zh-CN" b="0" i="1" smtClean="0">
                        <a:latin typeface="Cambria Math" panose="02040503050406030204" pitchFamily="18" charset="0"/>
                      </a:rPr>
                      <m:t>𝑡𝑎𝑟𝑗𝑎𝑛</m:t>
                    </m:r>
                  </m:oMath>
                </a14:m>
                <a:r>
                  <a:rPr lang="zh-CN" altLang="en-US" dirty="0"/>
                  <a:t>，将同一个强连通分量的点缩在一起，接着再在这张图的基础上加边，跑</a:t>
                </a:r>
                <a14:m>
                  <m:oMath xmlns:m="http://schemas.openxmlformats.org/officeDocument/2006/math">
                    <m:r>
                      <a:rPr lang="en-US" altLang="zh-CN" b="0" i="1" smtClean="0">
                        <a:latin typeface="Cambria Math" panose="02040503050406030204" pitchFamily="18" charset="0"/>
                      </a:rPr>
                      <m:t>𝑡𝑎𝑟𝑗𝑎𝑛</m:t>
                    </m:r>
                  </m:oMath>
                </a14:m>
                <a:endParaRPr lang="en-US" altLang="zh-CN" dirty="0"/>
              </a:p>
              <a:p>
                <a:r>
                  <a:rPr lang="zh-CN" altLang="en-US" dirty="0"/>
                  <a:t>时间复杂度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endParaRPr lang="zh-CN" altLang="en-US" dirty="0"/>
              </a:p>
            </p:txBody>
          </p:sp>
        </mc:Choice>
        <mc:Fallback xmlns="">
          <p:sp>
            <p:nvSpPr>
              <p:cNvPr id="3" name="内容占位符 2">
                <a:extLst>
                  <a:ext uri="{FF2B5EF4-FFF2-40B4-BE49-F238E27FC236}">
                    <a16:creationId xmlns:a16="http://schemas.microsoft.com/office/drawing/2014/main" id="{C5E45196-4CFA-409C-9B23-7BC76752A013}"/>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452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846FE-3140-4C6C-8550-B6972A68DAC3}"/>
              </a:ext>
            </a:extLst>
          </p:cNvPr>
          <p:cNvSpPr>
            <a:spLocks noGrp="1"/>
          </p:cNvSpPr>
          <p:nvPr>
            <p:ph type="title"/>
          </p:nvPr>
        </p:nvSpPr>
        <p:spPr/>
        <p:txBody>
          <a:bodyPr/>
          <a:lstStyle/>
          <a:p>
            <a:r>
              <a:rPr lang="en-US" altLang="zh-CN" dirty="0"/>
              <a:t>CF587D Duff in Mafia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EF7E46-9115-43D6-9849-3527C18F3BD1}"/>
                  </a:ext>
                </a:extLst>
              </p:cNvPr>
              <p:cNvSpPr>
                <a:spLocks noGrp="1"/>
              </p:cNvSpPr>
              <p:nvPr>
                <p:ph idx="1"/>
              </p:nvPr>
            </p:nvSpPr>
            <p:spPr/>
            <p:txBody>
              <a:bodyPr/>
              <a:lstStyle/>
              <a:p>
                <a:r>
                  <a:rPr lang="zh-CN" altLang="en-US" dirty="0"/>
                  <a:t>给出一张</a:t>
                </a:r>
                <a14:m>
                  <m:oMath xmlns:m="http://schemas.openxmlformats.org/officeDocument/2006/math">
                    <m:r>
                      <a:rPr lang="en-US" altLang="zh-CN" b="0" i="1" smtClean="0">
                        <a:latin typeface="Cambria Math" panose="02040503050406030204" pitchFamily="18" charset="0"/>
                      </a:rPr>
                      <m:t>𝑛</m:t>
                    </m:r>
                  </m:oMath>
                </a14:m>
                <a:r>
                  <a:rPr lang="zh-CN" altLang="en-US" dirty="0"/>
                  <a:t>个点</a:t>
                </a:r>
                <a14:m>
                  <m:oMath xmlns:m="http://schemas.openxmlformats.org/officeDocument/2006/math">
                    <m:r>
                      <a:rPr lang="en-US" altLang="zh-CN" b="0" i="1" smtClean="0">
                        <a:latin typeface="Cambria Math" panose="02040503050406030204" pitchFamily="18" charset="0"/>
                      </a:rPr>
                      <m:t>𝑚</m:t>
                    </m:r>
                  </m:oMath>
                </a14:m>
                <a:r>
                  <a:rPr lang="zh-CN" altLang="en-US" dirty="0"/>
                  <a:t>条边的无向图，每条边有一个颜色</a:t>
                </a:r>
                <a14:m>
                  <m:oMath xmlns:m="http://schemas.openxmlformats.org/officeDocument/2006/math">
                    <m:r>
                      <a:rPr lang="en-US" altLang="zh-CN" b="0" i="1" smtClean="0">
                        <a:latin typeface="Cambria Math" panose="02040503050406030204" pitchFamily="18" charset="0"/>
                      </a:rPr>
                      <m:t>𝑐</m:t>
                    </m:r>
                  </m:oMath>
                </a14:m>
                <a:r>
                  <a:rPr lang="zh-CN" altLang="en-US" dirty="0"/>
                  <a:t>和一个权值</a:t>
                </a:r>
                <a14:m>
                  <m:oMath xmlns:m="http://schemas.openxmlformats.org/officeDocument/2006/math">
                    <m:r>
                      <a:rPr lang="en-US" altLang="zh-CN" b="0" i="1" smtClean="0">
                        <a:latin typeface="Cambria Math" panose="02040503050406030204" pitchFamily="18" charset="0"/>
                      </a:rPr>
                      <m:t>𝑡</m:t>
                    </m:r>
                  </m:oMath>
                </a14:m>
                <a:endParaRPr lang="en-US" altLang="zh-CN" dirty="0"/>
              </a:p>
              <a:p>
                <a:r>
                  <a:rPr lang="zh-CN" altLang="en-US" dirty="0"/>
                  <a:t>你要从这张图里面选择一些边删除，使得删除的边构成一个匹配，同时剩下的边每种颜色也是一个匹配</a:t>
                </a:r>
                <a:endParaRPr lang="en-US" altLang="zh-CN" dirty="0"/>
              </a:p>
              <a:p>
                <a:r>
                  <a:rPr lang="zh-CN" altLang="en-US" dirty="0"/>
                  <a:t>匹配：每个点只能有一条出边</a:t>
                </a:r>
                <a:endParaRPr lang="en-US" altLang="zh-CN" dirty="0"/>
              </a:p>
              <a:p>
                <a:r>
                  <a:rPr lang="zh-CN" altLang="en-US" dirty="0"/>
                  <a:t>你要最小化删除的边的最大权值</a:t>
                </a:r>
                <a:endParaRPr lang="en-US" altLang="zh-CN" dirty="0"/>
              </a:p>
              <a:p>
                <a:r>
                  <a:rPr lang="zh-CN" altLang="en-US" dirty="0"/>
                  <a:t>输出方案或判断无解</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oMath>
                </a14:m>
                <a:endParaRPr lang="zh-CN" altLang="en-US" dirty="0"/>
              </a:p>
            </p:txBody>
          </p:sp>
        </mc:Choice>
        <mc:Fallback xmlns="">
          <p:sp>
            <p:nvSpPr>
              <p:cNvPr id="3" name="内容占位符 2">
                <a:extLst>
                  <a:ext uri="{FF2B5EF4-FFF2-40B4-BE49-F238E27FC236}">
                    <a16:creationId xmlns:a16="http://schemas.microsoft.com/office/drawing/2014/main" id="{FCEF7E46-9115-43D6-9849-3527C18F3BD1}"/>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97778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669D2-DCCC-4913-B5C2-9CCC435F893D}"/>
              </a:ext>
            </a:extLst>
          </p:cNvPr>
          <p:cNvSpPr>
            <a:spLocks noGrp="1"/>
          </p:cNvSpPr>
          <p:nvPr>
            <p:ph type="title"/>
          </p:nvPr>
        </p:nvSpPr>
        <p:spPr/>
        <p:txBody>
          <a:bodyPr/>
          <a:lstStyle/>
          <a:p>
            <a:r>
              <a:rPr lang="en-US" altLang="zh-CN" dirty="0"/>
              <a:t>CF587D Duff in Mafia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A4BC9EB-98C9-44B4-A173-C1B2768395ED}"/>
                  </a:ext>
                </a:extLst>
              </p:cNvPr>
              <p:cNvSpPr>
                <a:spLocks noGrp="1"/>
              </p:cNvSpPr>
              <p:nvPr>
                <p:ph idx="1"/>
              </p:nvPr>
            </p:nvSpPr>
            <p:spPr/>
            <p:txBody>
              <a:bodyPr/>
              <a:lstStyle/>
              <a:p>
                <a:r>
                  <a:rPr lang="zh-CN" altLang="en-US" dirty="0"/>
                  <a:t>首先来个二分</a:t>
                </a:r>
                <a:endParaRPr lang="en-US" altLang="zh-CN" dirty="0"/>
              </a:p>
              <a:p>
                <a:r>
                  <a:rPr lang="zh-CN" altLang="en-US" dirty="0"/>
                  <a:t>可以看出对于每个点，如果与它相连的所有边中，相同颜色的边多于了</a:t>
                </a:r>
                <a14:m>
                  <m:oMath xmlns:m="http://schemas.openxmlformats.org/officeDocument/2006/math">
                    <m:r>
                      <a:rPr lang="en-US" altLang="zh-CN" b="0" i="1" smtClean="0">
                        <a:latin typeface="Cambria Math" panose="02040503050406030204" pitchFamily="18" charset="0"/>
                      </a:rPr>
                      <m:t>3</m:t>
                    </m:r>
                  </m:oMath>
                </a14:m>
                <a:r>
                  <a:rPr lang="zh-CN" altLang="en-US" dirty="0"/>
                  <a:t>条，那么一定无解</a:t>
                </a:r>
                <a:endParaRPr lang="en-US" altLang="zh-CN" dirty="0"/>
              </a:p>
              <a:p>
                <a:r>
                  <a:rPr lang="zh-CN" altLang="en-US" dirty="0"/>
                  <a:t>每条边只有删、不删两种状态，如果与一个点相连的某种颜色的边有两条，那么这两条必定会删去一条</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A4BC9EB-98C9-44B4-A173-C1B2768395ED}"/>
                  </a:ext>
                </a:extLst>
              </p:cNvPr>
              <p:cNvSpPr>
                <a:spLocks noGrp="1" noRot="1" noChangeAspect="1" noMove="1" noResize="1" noEditPoints="1" noAdjustHandles="1" noChangeArrowheads="1" noChangeShapeType="1" noTextEdit="1"/>
              </p:cNvSpPr>
              <p:nvPr>
                <p:ph idx="1"/>
              </p:nvPr>
            </p:nvSpPr>
            <p:spPr>
              <a:blipFill>
                <a:blip r:embed="rId2"/>
                <a:stretch>
                  <a:fillRect l="-479" t="-1129" r="-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171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43A96-5517-4B1C-99C8-F405E80E7928}"/>
              </a:ext>
            </a:extLst>
          </p:cNvPr>
          <p:cNvSpPr>
            <a:spLocks noGrp="1"/>
          </p:cNvSpPr>
          <p:nvPr>
            <p:ph type="title"/>
          </p:nvPr>
        </p:nvSpPr>
        <p:spPr/>
        <p:txBody>
          <a:bodyPr/>
          <a:lstStyle/>
          <a:p>
            <a:r>
              <a:rPr lang="en-US" altLang="zh-CN" dirty="0"/>
              <a:t>CF587D Duff in Mafia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C30D36A-82A6-44AB-9D57-6CABBFBB54E7}"/>
                  </a:ext>
                </a:extLst>
              </p:cNvPr>
              <p:cNvSpPr>
                <a:spLocks noGrp="1"/>
              </p:cNvSpPr>
              <p:nvPr>
                <p:ph idx="1"/>
              </p:nvPr>
            </p:nvSpPr>
            <p:spPr/>
            <p:txBody>
              <a:bodyPr/>
              <a:lstStyle/>
              <a:p>
                <a:r>
                  <a:rPr lang="zh-CN" altLang="en-US" dirty="0"/>
                  <a:t>如果删去了某一条边，那么与它共用一个端点的所有边都不能被删</a:t>
                </a:r>
                <a:endParaRPr lang="en-US" altLang="zh-CN" dirty="0"/>
              </a:p>
              <a:p>
                <a:r>
                  <a:rPr lang="zh-CN" altLang="en-US" dirty="0"/>
                  <a:t>类似天才黑客，将点转成边，边转成点</a:t>
                </a:r>
                <a:endParaRPr lang="en-US" altLang="zh-CN" dirty="0"/>
              </a:p>
              <a:p>
                <a:r>
                  <a:rPr lang="zh-CN" altLang="en-US" dirty="0"/>
                  <a:t>可以发现每次会将当前边与某个端点那一圈点连边</a:t>
                </a:r>
                <a:endParaRPr lang="en-US" altLang="zh-CN" dirty="0"/>
              </a:p>
              <a:p>
                <a:r>
                  <a:rPr lang="zh-CN" altLang="en-US" dirty="0"/>
                  <a:t>暴力连边是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zh-CN" altLang="en-US" i="1">
                        <a:latin typeface="Cambria Math" panose="02040503050406030204" pitchFamily="18" charset="0"/>
                      </a:rPr>
                      <m:t>的</m:t>
                    </m:r>
                  </m:oMath>
                </a14:m>
                <a:endParaRPr lang="en-US" altLang="zh-CN" dirty="0"/>
              </a:p>
              <a:p>
                <a:r>
                  <a:rPr lang="zh-CN" altLang="en-US" dirty="0"/>
                  <a:t>类似前面的最短路优化连边，</a:t>
                </a:r>
                <a:r>
                  <a:rPr lang="en-US" altLang="zh-CN" dirty="0"/>
                  <a:t>2SAT</a:t>
                </a:r>
                <a:r>
                  <a:rPr lang="zh-CN" altLang="en-US" dirty="0"/>
                  <a:t>也是可以优化连边的</a:t>
                </a:r>
                <a:endParaRPr lang="en-US" altLang="zh-CN" dirty="0"/>
              </a:p>
              <a:p>
                <a:r>
                  <a:rPr lang="zh-CN" altLang="en-US" dirty="0"/>
                  <a:t>将某个端点的所有出边排成一行，可以发现每次我们会向一段前缀、一段后缀连边</a:t>
                </a:r>
                <a:endParaRPr lang="en-US" altLang="zh-CN" dirty="0"/>
              </a:p>
              <a:p>
                <a:r>
                  <a:rPr lang="zh-CN" altLang="en-US" dirty="0"/>
                  <a:t>对于每个前缀</a:t>
                </a:r>
                <a:r>
                  <a:rPr lang="en-US" altLang="zh-CN" dirty="0"/>
                  <a:t>/</a:t>
                </a:r>
                <a:r>
                  <a:rPr lang="zh-CN" altLang="en-US" dirty="0"/>
                  <a:t>后缀新建一个点，类似前面的方法，可以将边数降到</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oMath>
                </a14:m>
                <a:endParaRPr lang="zh-CN" altLang="en-US" dirty="0"/>
              </a:p>
            </p:txBody>
          </p:sp>
        </mc:Choice>
        <mc:Fallback xmlns="">
          <p:sp>
            <p:nvSpPr>
              <p:cNvPr id="3" name="内容占位符 2">
                <a:extLst>
                  <a:ext uri="{FF2B5EF4-FFF2-40B4-BE49-F238E27FC236}">
                    <a16:creationId xmlns:a16="http://schemas.microsoft.com/office/drawing/2014/main" id="{BC30D36A-82A6-44AB-9D57-6CABBFBB54E7}"/>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04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3E627-4B31-458F-AA71-396D8E7C691F}"/>
              </a:ext>
            </a:extLst>
          </p:cNvPr>
          <p:cNvSpPr>
            <a:spLocks noGrp="1"/>
          </p:cNvSpPr>
          <p:nvPr>
            <p:ph type="title"/>
          </p:nvPr>
        </p:nvSpPr>
        <p:spPr/>
        <p:txBody>
          <a:bodyPr/>
          <a:lstStyle/>
          <a:p>
            <a:r>
              <a:rPr lang="zh-CN" altLang="en-US" dirty="0"/>
              <a:t>平面图与对偶图</a:t>
            </a:r>
          </a:p>
        </p:txBody>
      </p:sp>
      <p:sp>
        <p:nvSpPr>
          <p:cNvPr id="3" name="内容占位符 2">
            <a:extLst>
              <a:ext uri="{FF2B5EF4-FFF2-40B4-BE49-F238E27FC236}">
                <a16:creationId xmlns:a16="http://schemas.microsoft.com/office/drawing/2014/main" id="{CFCD0483-54B5-42FC-97AA-50E578A6EF4E}"/>
              </a:ext>
            </a:extLst>
          </p:cNvPr>
          <p:cNvSpPr>
            <a:spLocks noGrp="1"/>
          </p:cNvSpPr>
          <p:nvPr>
            <p:ph idx="1"/>
          </p:nvPr>
        </p:nvSpPr>
        <p:spPr/>
        <p:txBody>
          <a:bodyPr/>
          <a:lstStyle/>
          <a:p>
            <a:r>
              <a:rPr lang="zh-CN" altLang="en-US" dirty="0"/>
              <a:t>平面图：所有的边只能在顶点处相交，可以理解为某张图可以摊到平面上</a:t>
            </a:r>
            <a:endParaRPr lang="en-US" altLang="zh-CN" dirty="0"/>
          </a:p>
          <a:p>
            <a:r>
              <a:rPr lang="zh-CN" altLang="en-US" dirty="0"/>
              <a:t>平面图可以是有向图，也可以是无向图</a:t>
            </a:r>
            <a:endParaRPr lang="en-US" altLang="zh-CN" dirty="0"/>
          </a:p>
          <a:p>
            <a:endParaRPr lang="zh-CN" altLang="en-US" dirty="0"/>
          </a:p>
        </p:txBody>
      </p:sp>
      <p:pic>
        <p:nvPicPr>
          <p:cNvPr id="4" name="图片 3">
            <a:extLst>
              <a:ext uri="{FF2B5EF4-FFF2-40B4-BE49-F238E27FC236}">
                <a16:creationId xmlns:a16="http://schemas.microsoft.com/office/drawing/2014/main" id="{7223EAB5-1379-4486-85D8-7F5B68E98E5B}"/>
              </a:ext>
            </a:extLst>
          </p:cNvPr>
          <p:cNvPicPr>
            <a:picLocks noChangeAspect="1"/>
          </p:cNvPicPr>
          <p:nvPr/>
        </p:nvPicPr>
        <p:blipFill>
          <a:blip r:embed="rId2">
            <a:clrChange>
              <a:clrFrom>
                <a:srgbClr val="F8F8F8"/>
              </a:clrFrom>
              <a:clrTo>
                <a:srgbClr val="F8F8F8">
                  <a:alpha val="0"/>
                </a:srgbClr>
              </a:clrTo>
            </a:clrChange>
          </a:blip>
          <a:stretch>
            <a:fillRect/>
          </a:stretch>
        </p:blipFill>
        <p:spPr>
          <a:xfrm>
            <a:off x="2766390" y="3525974"/>
            <a:ext cx="2927500" cy="1911448"/>
          </a:xfrm>
          <a:prstGeom prst="rect">
            <a:avLst/>
          </a:prstGeom>
        </p:spPr>
      </p:pic>
      <p:pic>
        <p:nvPicPr>
          <p:cNvPr id="5" name="图片 4">
            <a:extLst>
              <a:ext uri="{FF2B5EF4-FFF2-40B4-BE49-F238E27FC236}">
                <a16:creationId xmlns:a16="http://schemas.microsoft.com/office/drawing/2014/main" id="{C120CAA4-190E-479C-ACF6-EA0C5A337B26}"/>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6137881" y="3376741"/>
            <a:ext cx="2546481" cy="2209914"/>
          </a:xfrm>
          <a:prstGeom prst="rect">
            <a:avLst/>
          </a:prstGeom>
        </p:spPr>
      </p:pic>
      <p:cxnSp>
        <p:nvCxnSpPr>
          <p:cNvPr id="7" name="直接连接符 6">
            <a:extLst>
              <a:ext uri="{FF2B5EF4-FFF2-40B4-BE49-F238E27FC236}">
                <a16:creationId xmlns:a16="http://schemas.microsoft.com/office/drawing/2014/main" id="{C5324996-BAE6-4F22-A107-4E794A2D82A6}"/>
              </a:ext>
            </a:extLst>
          </p:cNvPr>
          <p:cNvCxnSpPr/>
          <p:nvPr/>
        </p:nvCxnSpPr>
        <p:spPr>
          <a:xfrm>
            <a:off x="5054635" y="3874839"/>
            <a:ext cx="105255" cy="197352"/>
          </a:xfrm>
          <a:prstGeom prst="line">
            <a:avLst/>
          </a:prstGeom>
          <a:ln w="22225"/>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34953CD1-08A1-4A2B-8BBC-1AC3F69BC782}"/>
              </a:ext>
            </a:extLst>
          </p:cNvPr>
          <p:cNvCxnSpPr>
            <a:cxnSpLocks/>
          </p:cNvCxnSpPr>
          <p:nvPr/>
        </p:nvCxnSpPr>
        <p:spPr>
          <a:xfrm flipH="1">
            <a:off x="5159890" y="3692501"/>
            <a:ext cx="298589" cy="379690"/>
          </a:xfrm>
          <a:prstGeom prst="line">
            <a:avLst/>
          </a:prstGeom>
          <a:ln w="22225"/>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1BE95486-33C0-48F3-B672-0A97E43AADF9}"/>
              </a:ext>
            </a:extLst>
          </p:cNvPr>
          <p:cNvCxnSpPr>
            <a:cxnSpLocks/>
          </p:cNvCxnSpPr>
          <p:nvPr/>
        </p:nvCxnSpPr>
        <p:spPr>
          <a:xfrm flipH="1">
            <a:off x="8660297" y="3783670"/>
            <a:ext cx="298589" cy="379690"/>
          </a:xfrm>
          <a:prstGeom prst="line">
            <a:avLst/>
          </a:prstGeom>
          <a:ln w="22225"/>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CE3AC7D3-9E09-4241-8E20-F62C87B49249}"/>
              </a:ext>
            </a:extLst>
          </p:cNvPr>
          <p:cNvCxnSpPr>
            <a:cxnSpLocks/>
          </p:cNvCxnSpPr>
          <p:nvPr/>
        </p:nvCxnSpPr>
        <p:spPr>
          <a:xfrm>
            <a:off x="8734943" y="3793163"/>
            <a:ext cx="186620" cy="370197"/>
          </a:xfrm>
          <a:prstGeom prst="line">
            <a:avLst/>
          </a:prstGeom>
          <a:ln w="222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45785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32">
            <a:extLst>
              <a:ext uri="{FF2B5EF4-FFF2-40B4-BE49-F238E27FC236}">
                <a16:creationId xmlns:a16="http://schemas.microsoft.com/office/drawing/2014/main" id="{E0C6B891-E852-4606-8F67-9E6928F3ED3B}"/>
              </a:ext>
            </a:extLst>
          </p:cNvPr>
          <p:cNvSpPr/>
          <p:nvPr/>
        </p:nvSpPr>
        <p:spPr>
          <a:xfrm>
            <a:off x="7084855" y="5290956"/>
            <a:ext cx="2415133" cy="1055116"/>
          </a:xfrm>
          <a:custGeom>
            <a:avLst/>
            <a:gdLst>
              <a:gd name="connsiteX0" fmla="*/ 2415133 w 2415133"/>
              <a:gd name="connsiteY0" fmla="*/ 0 h 1055116"/>
              <a:gd name="connsiteX1" fmla="*/ 1626376 w 2415133"/>
              <a:gd name="connsiteY1" fmla="*/ 1054003 h 1055116"/>
              <a:gd name="connsiteX2" fmla="*/ 0 w 2415133"/>
              <a:gd name="connsiteY2" fmla="*/ 160543 h 1055116"/>
            </a:gdLst>
            <a:ahLst/>
            <a:cxnLst>
              <a:cxn ang="0">
                <a:pos x="connsiteX0" y="connsiteY0"/>
              </a:cxn>
              <a:cxn ang="0">
                <a:pos x="connsiteX1" y="connsiteY1"/>
              </a:cxn>
              <a:cxn ang="0">
                <a:pos x="connsiteX2" y="connsiteY2"/>
              </a:cxn>
            </a:cxnLst>
            <a:rect l="l" t="t" r="r" b="b"/>
            <a:pathLst>
              <a:path w="2415133" h="1055116">
                <a:moveTo>
                  <a:pt x="2415133" y="0"/>
                </a:moveTo>
                <a:cubicBezTo>
                  <a:pt x="2222015" y="513623"/>
                  <a:pt x="2028898" y="1027246"/>
                  <a:pt x="1626376" y="1054003"/>
                </a:cubicBezTo>
                <a:cubicBezTo>
                  <a:pt x="1223854" y="1080760"/>
                  <a:pt x="611927" y="620651"/>
                  <a:pt x="0" y="160543"/>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8DC60835-B163-449F-B3D8-4162425D11A8}"/>
              </a:ext>
            </a:extLst>
          </p:cNvPr>
          <p:cNvSpPr/>
          <p:nvPr/>
        </p:nvSpPr>
        <p:spPr>
          <a:xfrm>
            <a:off x="7049954" y="5034049"/>
            <a:ext cx="3660639" cy="1766938"/>
          </a:xfrm>
          <a:custGeom>
            <a:avLst/>
            <a:gdLst>
              <a:gd name="connsiteX0" fmla="*/ 2477954 w 3660639"/>
              <a:gd name="connsiteY0" fmla="*/ 256907 h 1766938"/>
              <a:gd name="connsiteX1" fmla="*/ 3490077 w 3660639"/>
              <a:gd name="connsiteY1" fmla="*/ 103343 h 1766938"/>
              <a:gd name="connsiteX2" fmla="*/ 3371414 w 3660639"/>
              <a:gd name="connsiteY2" fmla="*/ 1618036 h 1766938"/>
              <a:gd name="connsiteX3" fmla="*/ 718956 w 3660639"/>
              <a:gd name="connsiteY3" fmla="*/ 1569175 h 1766938"/>
              <a:gd name="connsiteX4" fmla="*/ 0 w 3660639"/>
              <a:gd name="connsiteY4" fmla="*/ 368589 h 176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0639" h="1766938">
                <a:moveTo>
                  <a:pt x="2477954" y="256907"/>
                </a:moveTo>
                <a:cubicBezTo>
                  <a:pt x="2909560" y="66697"/>
                  <a:pt x="3341167" y="-123512"/>
                  <a:pt x="3490077" y="103343"/>
                </a:cubicBezTo>
                <a:cubicBezTo>
                  <a:pt x="3638987" y="330198"/>
                  <a:pt x="3833268" y="1373731"/>
                  <a:pt x="3371414" y="1618036"/>
                </a:cubicBezTo>
                <a:cubicBezTo>
                  <a:pt x="2909561" y="1862341"/>
                  <a:pt x="1280858" y="1777416"/>
                  <a:pt x="718956" y="1569175"/>
                </a:cubicBezTo>
                <a:cubicBezTo>
                  <a:pt x="157054" y="1360934"/>
                  <a:pt x="78527" y="864761"/>
                  <a:pt x="0" y="368589"/>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A2F57D5D-EDB2-4281-B3A9-558EA7D72C6D}"/>
              </a:ext>
            </a:extLst>
          </p:cNvPr>
          <p:cNvCxnSpPr/>
          <p:nvPr/>
        </p:nvCxnSpPr>
        <p:spPr>
          <a:xfrm flipV="1">
            <a:off x="7054371" y="4760463"/>
            <a:ext cx="1556463" cy="6421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6162CE5-D36C-4E23-B27B-E3C00E67C2CB}"/>
              </a:ext>
            </a:extLst>
          </p:cNvPr>
          <p:cNvCxnSpPr>
            <a:cxnSpLocks/>
          </p:cNvCxnSpPr>
          <p:nvPr/>
        </p:nvCxnSpPr>
        <p:spPr>
          <a:xfrm>
            <a:off x="8587545" y="4737826"/>
            <a:ext cx="924888" cy="5613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任意多边形: 形状 31">
            <a:extLst>
              <a:ext uri="{FF2B5EF4-FFF2-40B4-BE49-F238E27FC236}">
                <a16:creationId xmlns:a16="http://schemas.microsoft.com/office/drawing/2014/main" id="{4128E172-C185-45E0-B90A-E6BF8856B525}"/>
              </a:ext>
            </a:extLst>
          </p:cNvPr>
          <p:cNvSpPr/>
          <p:nvPr/>
        </p:nvSpPr>
        <p:spPr>
          <a:xfrm>
            <a:off x="6983198" y="3877717"/>
            <a:ext cx="1665211" cy="1641801"/>
          </a:xfrm>
          <a:custGeom>
            <a:avLst/>
            <a:gdLst>
              <a:gd name="connsiteX0" fmla="*/ 1665211 w 1665211"/>
              <a:gd name="connsiteY0" fmla="*/ 847846 h 1641801"/>
              <a:gd name="connsiteX1" fmla="*/ 834573 w 1665211"/>
              <a:gd name="connsiteY1" fmla="*/ 17208 h 1641801"/>
              <a:gd name="connsiteX2" fmla="*/ 59776 w 1665211"/>
              <a:gd name="connsiteY2" fmla="*/ 1531901 h 1641801"/>
              <a:gd name="connsiteX3" fmla="*/ 52796 w 1665211"/>
              <a:gd name="connsiteY3" fmla="*/ 1524921 h 1641801"/>
              <a:gd name="connsiteX4" fmla="*/ 52796 w 1665211"/>
              <a:gd name="connsiteY4" fmla="*/ 1524921 h 164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211" h="1641801">
                <a:moveTo>
                  <a:pt x="1665211" y="847846"/>
                </a:moveTo>
                <a:cubicBezTo>
                  <a:pt x="1383678" y="375522"/>
                  <a:pt x="1102145" y="-96801"/>
                  <a:pt x="834573" y="17208"/>
                </a:cubicBezTo>
                <a:cubicBezTo>
                  <a:pt x="567001" y="131217"/>
                  <a:pt x="59776" y="1531901"/>
                  <a:pt x="59776" y="1531901"/>
                </a:cubicBezTo>
                <a:cubicBezTo>
                  <a:pt x="-70520" y="1783186"/>
                  <a:pt x="52796" y="1524921"/>
                  <a:pt x="52796" y="1524921"/>
                </a:cubicBezTo>
                <a:lnTo>
                  <a:pt x="52796" y="1524921"/>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763B743A-6E2A-4733-BA9C-19A827DD6D19}"/>
              </a:ext>
            </a:extLst>
          </p:cNvPr>
          <p:cNvCxnSpPr/>
          <p:nvPr/>
        </p:nvCxnSpPr>
        <p:spPr>
          <a:xfrm>
            <a:off x="7936433" y="4369574"/>
            <a:ext cx="1552657" cy="0"/>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4854BA2-060A-4F3F-82FC-CAB67473BB3A}"/>
              </a:ext>
            </a:extLst>
          </p:cNvPr>
          <p:cNvCxnSpPr>
            <a:cxnSpLocks/>
          </p:cNvCxnSpPr>
          <p:nvPr/>
        </p:nvCxnSpPr>
        <p:spPr>
          <a:xfrm>
            <a:off x="7936433" y="4369574"/>
            <a:ext cx="674401" cy="1257170"/>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96FBA6C-4EEA-4031-B192-0F5D602A5810}"/>
              </a:ext>
            </a:extLst>
          </p:cNvPr>
          <p:cNvCxnSpPr>
            <a:cxnSpLocks/>
          </p:cNvCxnSpPr>
          <p:nvPr/>
        </p:nvCxnSpPr>
        <p:spPr>
          <a:xfrm flipH="1">
            <a:off x="8619245" y="4369573"/>
            <a:ext cx="869845" cy="1257171"/>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04D4A0E-08D0-4E46-93D3-C231943F73D1}"/>
              </a:ext>
            </a:extLst>
          </p:cNvPr>
          <p:cNvCxnSpPr>
            <a:cxnSpLocks/>
          </p:cNvCxnSpPr>
          <p:nvPr/>
        </p:nvCxnSpPr>
        <p:spPr>
          <a:xfrm flipH="1">
            <a:off x="8610834" y="5584735"/>
            <a:ext cx="1548818" cy="42009"/>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285B1EE-3B5E-4ECF-B3A2-5ECE14147778}"/>
              </a:ext>
            </a:extLst>
          </p:cNvPr>
          <p:cNvCxnSpPr>
            <a:cxnSpLocks/>
          </p:cNvCxnSpPr>
          <p:nvPr/>
        </p:nvCxnSpPr>
        <p:spPr>
          <a:xfrm>
            <a:off x="9512434" y="4369572"/>
            <a:ext cx="655629" cy="1215163"/>
          </a:xfrm>
          <a:prstGeom prst="line">
            <a:avLst/>
          </a:prstGeom>
          <a:ln w="15875">
            <a:solidFill>
              <a:schemeClr val="accent1">
                <a:shade val="9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6CD082C-0778-4B38-9C3E-06F377638A1F}"/>
              </a:ext>
            </a:extLst>
          </p:cNvPr>
          <p:cNvSpPr>
            <a:spLocks noGrp="1"/>
          </p:cNvSpPr>
          <p:nvPr>
            <p:ph type="title"/>
          </p:nvPr>
        </p:nvSpPr>
        <p:spPr/>
        <p:txBody>
          <a:bodyPr/>
          <a:lstStyle/>
          <a:p>
            <a:r>
              <a:rPr lang="zh-CN" altLang="en-US" dirty="0"/>
              <a:t>平面图与对偶图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9A7DB16-785A-4053-AFD5-1468883A79C2}"/>
                  </a:ext>
                </a:extLst>
              </p:cNvPr>
              <p:cNvSpPr>
                <a:spLocks noGrp="1"/>
              </p:cNvSpPr>
              <p:nvPr>
                <p:ph idx="1"/>
              </p:nvPr>
            </p:nvSpPr>
            <p:spPr/>
            <p:txBody>
              <a:bodyPr/>
              <a:lstStyle/>
              <a:p>
                <a:r>
                  <a:rPr lang="zh-CN" altLang="en-US" dirty="0"/>
                  <a:t>每一个平面图，都有其对应的对偶图</a:t>
                </a:r>
                <a:endParaRPr lang="en-US" altLang="zh-CN" dirty="0"/>
              </a:p>
              <a:p>
                <a:r>
                  <a:rPr lang="zh-CN" altLang="en-US" dirty="0"/>
                  <a:t>平面图中的每一个平面，都对应对偶图中的一个点</a:t>
                </a:r>
                <a:endParaRPr lang="en-US" altLang="zh-CN" dirty="0"/>
              </a:p>
              <a:p>
                <a:r>
                  <a:rPr lang="zh-CN" altLang="en-US" dirty="0"/>
                  <a:t>在无向平面图中，如果某两个平面中间隔着一条边，我们在对偶图中就将这两个平面连接起来</a:t>
                </a:r>
                <a:endParaRPr lang="en-US" altLang="zh-CN" dirty="0"/>
              </a:p>
              <a:p>
                <a:r>
                  <a:rPr lang="zh-CN" altLang="en-US" dirty="0"/>
                  <a:t>在有向平面图中，我们将每条边旋转</a:t>
                </a:r>
                <a14:m>
                  <m:oMath xmlns:m="http://schemas.openxmlformats.org/officeDocument/2006/math">
                    <m:r>
                      <a:rPr lang="en-US" altLang="zh-CN" b="0" i="1" smtClean="0">
                        <a:latin typeface="Cambria Math" panose="02040503050406030204" pitchFamily="18" charset="0"/>
                      </a:rPr>
                      <m:t>90°</m:t>
                    </m:r>
                  </m:oMath>
                </a14:m>
                <a:endParaRPr lang="zh-CN" altLang="en-US" dirty="0"/>
              </a:p>
            </p:txBody>
          </p:sp>
        </mc:Choice>
        <mc:Fallback xmlns="">
          <p:sp>
            <p:nvSpPr>
              <p:cNvPr id="3" name="内容占位符 2">
                <a:extLst>
                  <a:ext uri="{FF2B5EF4-FFF2-40B4-BE49-F238E27FC236}">
                    <a16:creationId xmlns:a16="http://schemas.microsoft.com/office/drawing/2014/main" id="{29A7DB16-785A-4053-AFD5-1468883A79C2}"/>
                  </a:ext>
                </a:extLst>
              </p:cNvPr>
              <p:cNvSpPr>
                <a:spLocks noGrp="1" noRot="1" noChangeAspect="1" noMove="1" noResize="1" noEditPoints="1" noAdjustHandles="1" noChangeArrowheads="1" noChangeShapeType="1" noTextEdit="1"/>
              </p:cNvSpPr>
              <p:nvPr>
                <p:ph idx="1"/>
              </p:nvPr>
            </p:nvSpPr>
            <p:spPr>
              <a:blipFill>
                <a:blip r:embed="rId2"/>
                <a:stretch>
                  <a:fillRect l="-479" t="-11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9FC73B6-9F8E-4743-86AD-981A8F23DF35}"/>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2515105" y="4022411"/>
            <a:ext cx="2927500" cy="1911448"/>
          </a:xfrm>
          <a:prstGeom prst="rect">
            <a:avLst/>
          </a:prstGeom>
        </p:spPr>
      </p:pic>
      <p:sp>
        <p:nvSpPr>
          <p:cNvPr id="5" name="椭圆 4">
            <a:extLst>
              <a:ext uri="{FF2B5EF4-FFF2-40B4-BE49-F238E27FC236}">
                <a16:creationId xmlns:a16="http://schemas.microsoft.com/office/drawing/2014/main" id="{BAA4FEA7-E985-4DFB-AACE-10B627AFAD32}"/>
              </a:ext>
            </a:extLst>
          </p:cNvPr>
          <p:cNvSpPr/>
          <p:nvPr/>
        </p:nvSpPr>
        <p:spPr>
          <a:xfrm>
            <a:off x="7740989" y="4174131"/>
            <a:ext cx="390889" cy="390889"/>
          </a:xfrm>
          <a:prstGeom prst="ellipse">
            <a:avLst/>
          </a:prstGeom>
          <a:solidFill>
            <a:schemeClr val="accent1">
              <a:alpha val="20000"/>
            </a:schemeClr>
          </a:solidFill>
          <a:ln>
            <a:solidFill>
              <a:schemeClr val="accent1">
                <a:shade val="50000"/>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EEC3CB4-949D-4987-ACEE-89CDB5051371}"/>
              </a:ext>
            </a:extLst>
          </p:cNvPr>
          <p:cNvSpPr/>
          <p:nvPr/>
        </p:nvSpPr>
        <p:spPr>
          <a:xfrm>
            <a:off x="8418064" y="5402638"/>
            <a:ext cx="390889" cy="390889"/>
          </a:xfrm>
          <a:prstGeom prst="ellipse">
            <a:avLst/>
          </a:prstGeom>
          <a:solidFill>
            <a:schemeClr val="accent1">
              <a:alpha val="20000"/>
            </a:schemeClr>
          </a:solidFill>
          <a:ln>
            <a:solidFill>
              <a:schemeClr val="accent1">
                <a:shade val="50000"/>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A41C384-3407-4442-A87C-DFC6D7B8FD28}"/>
              </a:ext>
            </a:extLst>
          </p:cNvPr>
          <p:cNvSpPr/>
          <p:nvPr/>
        </p:nvSpPr>
        <p:spPr>
          <a:xfrm>
            <a:off x="9968318" y="5389291"/>
            <a:ext cx="390889" cy="390889"/>
          </a:xfrm>
          <a:prstGeom prst="ellipse">
            <a:avLst/>
          </a:prstGeom>
          <a:solidFill>
            <a:schemeClr val="accent1">
              <a:alpha val="20000"/>
            </a:schemeClr>
          </a:solidFill>
          <a:ln>
            <a:solidFill>
              <a:schemeClr val="accent1">
                <a:shade val="50000"/>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BB0F0B4-FA90-46CA-96FE-14B7903845D0}"/>
              </a:ext>
            </a:extLst>
          </p:cNvPr>
          <p:cNvSpPr/>
          <p:nvPr/>
        </p:nvSpPr>
        <p:spPr>
          <a:xfrm>
            <a:off x="9293646" y="4174130"/>
            <a:ext cx="390889" cy="390889"/>
          </a:xfrm>
          <a:prstGeom prst="ellipse">
            <a:avLst/>
          </a:prstGeom>
          <a:solidFill>
            <a:schemeClr val="accent1">
              <a:alpha val="20000"/>
            </a:schemeClr>
          </a:solidFill>
          <a:ln>
            <a:solidFill>
              <a:schemeClr val="accent1">
                <a:shade val="50000"/>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5AFBC86-85B7-4AB0-9E6E-15B8921DFAAC}"/>
              </a:ext>
            </a:extLst>
          </p:cNvPr>
          <p:cNvSpPr/>
          <p:nvPr/>
        </p:nvSpPr>
        <p:spPr>
          <a:xfrm>
            <a:off x="8415390" y="4565019"/>
            <a:ext cx="390889" cy="3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A0E5F8B-445B-4AC3-BE49-7842FAF581C5}"/>
              </a:ext>
            </a:extLst>
          </p:cNvPr>
          <p:cNvSpPr/>
          <p:nvPr/>
        </p:nvSpPr>
        <p:spPr>
          <a:xfrm>
            <a:off x="9316989" y="5103778"/>
            <a:ext cx="390889" cy="3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AB3FF21-9932-45EE-907B-C6D281E4BEC5}"/>
              </a:ext>
            </a:extLst>
          </p:cNvPr>
          <p:cNvSpPr/>
          <p:nvPr/>
        </p:nvSpPr>
        <p:spPr>
          <a:xfrm>
            <a:off x="6858927" y="5207193"/>
            <a:ext cx="390889" cy="3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416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4999</TotalTime>
  <Words>14118</Words>
  <Application>Microsoft Office PowerPoint</Application>
  <PresentationFormat>宽屏</PresentationFormat>
  <Paragraphs>884</Paragraphs>
  <Slides>138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138</vt:i4>
      </vt:variant>
    </vt:vector>
  </HeadingPairs>
  <TitlesOfParts>
    <vt:vector size="143" baseType="lpstr">
      <vt:lpstr>Arial</vt:lpstr>
      <vt:lpstr>Cambria Math</vt:lpstr>
      <vt:lpstr>Century Gothic</vt:lpstr>
      <vt:lpstr>Wingdings 3</vt:lpstr>
      <vt:lpstr>丝状</vt:lpstr>
      <vt:lpstr>图论</vt:lpstr>
      <vt:lpstr>目录</vt:lpstr>
      <vt:lpstr>最短路优化建图</vt:lpstr>
      <vt:lpstr>最短路优化建图</vt:lpstr>
      <vt:lpstr>最短路优化建图</vt:lpstr>
      <vt:lpstr>CF786E ALT</vt:lpstr>
      <vt:lpstr>CF786E ALT</vt:lpstr>
      <vt:lpstr>CF786E ALT</vt:lpstr>
      <vt:lpstr>SDOI2017 天才黑客</vt:lpstr>
      <vt:lpstr>SDOI2017 天才黑客</vt:lpstr>
      <vt:lpstr>SDOI2017 天才黑客</vt:lpstr>
      <vt:lpstr>SDOI2017 天才黑客</vt:lpstr>
      <vt:lpstr>12省联考2019 字符串问题</vt:lpstr>
      <vt:lpstr>12省联考2019 字符串问题</vt:lpstr>
      <vt:lpstr>现场普及后缀树</vt:lpstr>
      <vt:lpstr>现场普及后缀树</vt:lpstr>
      <vt:lpstr>现场普及后缀树</vt:lpstr>
      <vt:lpstr>现场普及后缀树</vt:lpstr>
      <vt:lpstr>12省联考2019 字符串问题</vt:lpstr>
      <vt:lpstr>12省联考2019 字符串问题</vt:lpstr>
      <vt:lpstr>最小生成树</vt:lpstr>
      <vt:lpstr>最小生成树</vt:lpstr>
      <vt:lpstr>最小生成树</vt:lpstr>
      <vt:lpstr>最小生成树</vt:lpstr>
      <vt:lpstr>最小生成树</vt:lpstr>
      <vt:lpstr>Boruvka算法</vt:lpstr>
      <vt:lpstr>曼哈顿距离最大生成树</vt:lpstr>
      <vt:lpstr>曼哈顿距离最大生成树</vt:lpstr>
      <vt:lpstr>CF888G Xor-MST</vt:lpstr>
      <vt:lpstr>CF888G Xor-MST</vt:lpstr>
      <vt:lpstr>Kruskal重构树</vt:lpstr>
      <vt:lpstr>Kruskal重构树</vt:lpstr>
      <vt:lpstr>NOI2018 归程</vt:lpstr>
      <vt:lpstr>NOI2018 归程</vt:lpstr>
      <vt:lpstr>JZOJ ichi</vt:lpstr>
      <vt:lpstr>JZOJ ichi</vt:lpstr>
      <vt:lpstr>斯坦纳树</vt:lpstr>
      <vt:lpstr>斯坦纳树</vt:lpstr>
      <vt:lpstr>斯坦纳树</vt:lpstr>
      <vt:lpstr>斯坦纳树</vt:lpstr>
      <vt:lpstr>一道模板题</vt:lpstr>
      <vt:lpstr>一道模板题</vt:lpstr>
      <vt:lpstr>接下来是数学时间</vt:lpstr>
      <vt:lpstr>行列式的性质</vt:lpstr>
      <vt:lpstr>行列式的性质</vt:lpstr>
      <vt:lpstr>行列式的性质</vt:lpstr>
      <vt:lpstr>行列式的性质</vt:lpstr>
      <vt:lpstr>行列式的性质</vt:lpstr>
      <vt:lpstr>行列式的求法</vt:lpstr>
      <vt:lpstr>行列式的求法</vt:lpstr>
      <vt:lpstr>矩阵树定理</vt:lpstr>
      <vt:lpstr>矩阵树定理的拓展版本</vt:lpstr>
      <vt:lpstr>JSOI2008 最小生成树计数（加强版）</vt:lpstr>
      <vt:lpstr>JSOI2008 最小生成树计数（加强版）</vt:lpstr>
      <vt:lpstr>一道奇妙的题</vt:lpstr>
      <vt:lpstr>一道奇妙的题</vt:lpstr>
      <vt:lpstr>一道奇妙的题</vt:lpstr>
      <vt:lpstr>一道奇妙的题</vt:lpstr>
      <vt:lpstr>一道奇妙的题</vt:lpstr>
      <vt:lpstr>一道奇妙的题</vt:lpstr>
      <vt:lpstr>一道奇妙的题</vt:lpstr>
      <vt:lpstr>三元环计数</vt:lpstr>
      <vt:lpstr>三元环计数</vt:lpstr>
      <vt:lpstr>三元环计数</vt:lpstr>
      <vt:lpstr>四元环计数</vt:lpstr>
      <vt:lpstr>FJWC2019 子图</vt:lpstr>
      <vt:lpstr>FJWC2019 子图</vt:lpstr>
      <vt:lpstr>FJWC2019 子图</vt:lpstr>
      <vt:lpstr>FJWC2019 子图</vt:lpstr>
      <vt:lpstr>FJWC2019 子图</vt:lpstr>
      <vt:lpstr>FJWC2019 子图</vt:lpstr>
      <vt:lpstr>情况1</vt:lpstr>
      <vt:lpstr>情况2</vt:lpstr>
      <vt:lpstr>情况3</vt:lpstr>
      <vt:lpstr>情况4</vt:lpstr>
      <vt:lpstr>情况5</vt:lpstr>
      <vt:lpstr>讨论一下</vt:lpstr>
      <vt:lpstr>继续讨论一下</vt:lpstr>
      <vt:lpstr>圆方树</vt:lpstr>
      <vt:lpstr>圆方树</vt:lpstr>
      <vt:lpstr>圆方树</vt:lpstr>
      <vt:lpstr>圆方树</vt:lpstr>
      <vt:lpstr>圆方树</vt:lpstr>
      <vt:lpstr>圆方树</vt:lpstr>
      <vt:lpstr>圆方树</vt:lpstr>
      <vt:lpstr>2-SAT</vt:lpstr>
      <vt:lpstr>2-SAT</vt:lpstr>
      <vt:lpstr>2-SAT</vt:lpstr>
      <vt:lpstr>2-SAT</vt:lpstr>
      <vt:lpstr>2-SAT</vt:lpstr>
      <vt:lpstr>CF568C New Language</vt:lpstr>
      <vt:lpstr>CF568C New Language</vt:lpstr>
      <vt:lpstr>CF568C New Language</vt:lpstr>
      <vt:lpstr>CF568C New Language</vt:lpstr>
      <vt:lpstr>CF587D Duff in Mafia</vt:lpstr>
      <vt:lpstr>CF587D Duff in Mafia</vt:lpstr>
      <vt:lpstr>CF587D Duff in Mafia</vt:lpstr>
      <vt:lpstr>平面图与对偶图</vt:lpstr>
      <vt:lpstr>平面图与对偶图</vt:lpstr>
      <vt:lpstr>平面图与对偶图</vt:lpstr>
      <vt:lpstr>NOI2010 海拔</vt:lpstr>
      <vt:lpstr>NOI2010 海拔</vt:lpstr>
      <vt:lpstr>NOI2010 海拔</vt:lpstr>
      <vt:lpstr>NOI2010 海拔</vt:lpstr>
      <vt:lpstr>平面图与对偶图</vt:lpstr>
      <vt:lpstr>平面图与对偶图</vt:lpstr>
      <vt:lpstr>平面图与对偶图</vt:lpstr>
      <vt:lpstr>平面图与对偶图</vt:lpstr>
      <vt:lpstr>平面图与对偶图</vt:lpstr>
      <vt:lpstr>平面图与对偶图</vt:lpstr>
      <vt:lpstr>JZOJ 附耳而至</vt:lpstr>
      <vt:lpstr>JZOJ 附耳而至</vt:lpstr>
      <vt:lpstr>JZOJ 附耳而至</vt:lpstr>
      <vt:lpstr>JZOJ 附耳而至</vt:lpstr>
      <vt:lpstr>平面图的一些性质</vt:lpstr>
      <vt:lpstr>一些奇妙的题目</vt:lpstr>
      <vt:lpstr>一道题</vt:lpstr>
      <vt:lpstr>一道题</vt:lpstr>
      <vt:lpstr>一道题</vt:lpstr>
      <vt:lpstr>一道题</vt:lpstr>
      <vt:lpstr>CF611H New Year and Forgotten Tree</vt:lpstr>
      <vt:lpstr>CF611H New Year and Forgotten Tree</vt:lpstr>
      <vt:lpstr>CF611H New Year and Forgotten Tree</vt:lpstr>
      <vt:lpstr>CF605E Intergalaxy Trips</vt:lpstr>
      <vt:lpstr>CF605E Intergalaxy Trips</vt:lpstr>
      <vt:lpstr>CF605E Intergalaxy Trips</vt:lpstr>
      <vt:lpstr>CF605E Intergalaxy Trips</vt:lpstr>
      <vt:lpstr>WC2011 最大XOR和路径</vt:lpstr>
      <vt:lpstr>WC2011 最大XOR和路径</vt:lpstr>
      <vt:lpstr>WC2011 最大XOR和路径</vt:lpstr>
      <vt:lpstr>NOI2019 弹跳</vt:lpstr>
      <vt:lpstr>NOI2019 弹跳</vt:lpstr>
      <vt:lpstr>CF555E Case of Computer Network </vt:lpstr>
      <vt:lpstr>CF555E Case of Computer Network</vt:lpstr>
      <vt:lpstr>CF555E Case of Computer Network</vt:lpstr>
      <vt:lpstr>CF1290C Prefix Enlightenment</vt:lpstr>
      <vt:lpstr>CF1290C Prefix Enlightenment</vt:lpstr>
      <vt:lpstr>CF1290C Prefix Enlightenment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图论</dc:title>
  <dc:creator>思杰 李</dc:creator>
  <cp:lastModifiedBy>李 思杰</cp:lastModifiedBy>
  <cp:revision>101</cp:revision>
  <dcterms:created xsi:type="dcterms:W3CDTF">2020-01-12T23:44:48Z</dcterms:created>
  <dcterms:modified xsi:type="dcterms:W3CDTF">2020-02-12T03:01:36Z</dcterms:modified>
</cp:coreProperties>
</file>